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  <p:sldMasterId id="2147483675" r:id="rId6"/>
  </p:sldMasterIdLst>
  <p:notesMasterIdLst>
    <p:notesMasterId r:id="rId35"/>
  </p:notesMasterIdLst>
  <p:handoutMasterIdLst>
    <p:handoutMasterId r:id="rId36"/>
  </p:handoutMasterIdLst>
  <p:sldIdLst>
    <p:sldId id="493" r:id="rId7"/>
    <p:sldId id="494" r:id="rId8"/>
    <p:sldId id="495" r:id="rId9"/>
    <p:sldId id="496" r:id="rId10"/>
    <p:sldId id="507" r:id="rId11"/>
    <p:sldId id="508" r:id="rId12"/>
    <p:sldId id="509" r:id="rId13"/>
    <p:sldId id="510" r:id="rId14"/>
    <p:sldId id="497" r:id="rId15"/>
    <p:sldId id="512" r:id="rId16"/>
    <p:sldId id="482" r:id="rId17"/>
    <p:sldId id="513" r:id="rId18"/>
    <p:sldId id="498" r:id="rId19"/>
    <p:sldId id="489" r:id="rId20"/>
    <p:sldId id="492" r:id="rId21"/>
    <p:sldId id="505" r:id="rId22"/>
    <p:sldId id="519" r:id="rId23"/>
    <p:sldId id="518" r:id="rId24"/>
    <p:sldId id="483" r:id="rId25"/>
    <p:sldId id="517" r:id="rId26"/>
    <p:sldId id="500" r:id="rId27"/>
    <p:sldId id="502" r:id="rId28"/>
    <p:sldId id="503" r:id="rId29"/>
    <p:sldId id="499" r:id="rId30"/>
    <p:sldId id="504" r:id="rId31"/>
    <p:sldId id="501" r:id="rId32"/>
    <p:sldId id="469" r:id="rId33"/>
    <p:sldId id="506" r:id="rId34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uSina" initials="A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DA02"/>
    <a:srgbClr val="F39C12"/>
    <a:srgbClr val="0E3466"/>
    <a:srgbClr val="F8C471"/>
    <a:srgbClr val="BA7609"/>
    <a:srgbClr val="071A33"/>
    <a:srgbClr val="051325"/>
    <a:srgbClr val="0B2D59"/>
    <a:srgbClr val="0B2951"/>
    <a:srgbClr val="1449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34" autoAdjust="0"/>
    <p:restoredTop sz="92844" autoAdjust="0"/>
  </p:normalViewPr>
  <p:slideViewPr>
    <p:cSldViewPr snapToGrid="0">
      <p:cViewPr>
        <p:scale>
          <a:sx n="50" d="100"/>
          <a:sy n="50" d="100"/>
        </p:scale>
        <p:origin x="-480" y="-36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0" d="100"/>
        <a:sy n="60" d="100"/>
      </p:scale>
      <p:origin x="0" y="-924"/>
    </p:cViewPr>
  </p:sorterViewPr>
  <p:notesViewPr>
    <p:cSldViewPr snapToGrid="0">
      <p:cViewPr varScale="1">
        <p:scale>
          <a:sx n="86" d="100"/>
          <a:sy n="86" d="100"/>
        </p:scale>
        <p:origin x="2904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A6ACF3-C377-4D7A-8ACE-0027C646E568}" type="doc">
      <dgm:prSet loTypeId="urn:microsoft.com/office/officeart/2005/8/layout/hProcess9" loCatId="process" qsTypeId="urn:microsoft.com/office/officeart/2005/8/quickstyle/simple5" qsCatId="simple" csTypeId="urn:microsoft.com/office/officeart/2005/8/colors/colorful1" csCatId="colorful" phldr="1"/>
      <dgm:spPr/>
    </dgm:pt>
    <dgm:pt modelId="{49E23254-0EEF-4507-8535-CB99CCB85E21}">
      <dgm:prSet phldrT="[Text]"/>
      <dgm:spPr/>
      <dgm:t>
        <a:bodyPr/>
        <a:lstStyle/>
        <a:p>
          <a:r>
            <a:rPr lang="en-US" b="1" smtClean="0"/>
            <a:t>Knowledge Acquisition</a:t>
          </a:r>
          <a:endParaRPr lang="en-US" b="1"/>
        </a:p>
      </dgm:t>
    </dgm:pt>
    <dgm:pt modelId="{3045BB7F-5996-4A32-9A64-7F4D3266DB8C}" type="parTrans" cxnId="{E779C614-0159-4B5F-ACC2-269093AC9925}">
      <dgm:prSet/>
      <dgm:spPr/>
      <dgm:t>
        <a:bodyPr/>
        <a:lstStyle/>
        <a:p>
          <a:endParaRPr lang="en-US"/>
        </a:p>
      </dgm:t>
    </dgm:pt>
    <dgm:pt modelId="{E5EAC108-A8AD-4CA3-8DD6-CAD9BC23B398}" type="sibTrans" cxnId="{E779C614-0159-4B5F-ACC2-269093AC9925}">
      <dgm:prSet/>
      <dgm:spPr/>
      <dgm:t>
        <a:bodyPr/>
        <a:lstStyle/>
        <a:p>
          <a:endParaRPr lang="en-US"/>
        </a:p>
      </dgm:t>
    </dgm:pt>
    <dgm:pt modelId="{2462CB01-DEC9-4848-8E30-D8AC50FE99C0}">
      <dgm:prSet phldrT="[Text]"/>
      <dgm:spPr/>
      <dgm:t>
        <a:bodyPr/>
        <a:lstStyle/>
        <a:p>
          <a:r>
            <a:rPr lang="en-US" b="1" dirty="0" smtClean="0"/>
            <a:t>Solution Design</a:t>
          </a:r>
          <a:endParaRPr lang="en-US" b="1" dirty="0"/>
        </a:p>
      </dgm:t>
    </dgm:pt>
    <dgm:pt modelId="{D8591C32-6512-4ACC-8FD5-021128E29E1B}" type="sibTrans" cxnId="{3EC75198-AC93-4CA6-9F32-89F5E3C0F1C0}">
      <dgm:prSet/>
      <dgm:spPr/>
      <dgm:t>
        <a:bodyPr/>
        <a:lstStyle/>
        <a:p>
          <a:endParaRPr lang="en-US"/>
        </a:p>
      </dgm:t>
    </dgm:pt>
    <dgm:pt modelId="{29404A30-C3E3-4CF5-9C15-8DF8551823AB}" type="parTrans" cxnId="{3EC75198-AC93-4CA6-9F32-89F5E3C0F1C0}">
      <dgm:prSet/>
      <dgm:spPr/>
      <dgm:t>
        <a:bodyPr/>
        <a:lstStyle/>
        <a:p>
          <a:endParaRPr lang="en-US"/>
        </a:p>
      </dgm:t>
    </dgm:pt>
    <dgm:pt modelId="{EA5A0451-304B-4E80-A840-2BA2B0C38723}" type="pres">
      <dgm:prSet presAssocID="{C2A6ACF3-C377-4D7A-8ACE-0027C646E568}" presName="CompostProcess" presStyleCnt="0">
        <dgm:presLayoutVars>
          <dgm:dir/>
          <dgm:resizeHandles val="exact"/>
        </dgm:presLayoutVars>
      </dgm:prSet>
      <dgm:spPr/>
    </dgm:pt>
    <dgm:pt modelId="{C3CB2E61-A650-452F-BC99-D8685C772713}" type="pres">
      <dgm:prSet presAssocID="{C2A6ACF3-C377-4D7A-8ACE-0027C646E568}" presName="arrow" presStyleLbl="bgShp" presStyleIdx="0" presStyleCnt="1"/>
      <dgm:spPr/>
    </dgm:pt>
    <dgm:pt modelId="{A6AFA85A-316B-4D5A-B219-A488C15671CB}" type="pres">
      <dgm:prSet presAssocID="{C2A6ACF3-C377-4D7A-8ACE-0027C646E568}" presName="linearProcess" presStyleCnt="0"/>
      <dgm:spPr/>
    </dgm:pt>
    <dgm:pt modelId="{0AB6DCC9-5E1D-4C83-B671-99DE886FD319}" type="pres">
      <dgm:prSet presAssocID="{49E23254-0EEF-4507-8535-CB99CCB85E21}" presName="text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A02E18-959F-4E2D-B873-6AE383557148}" type="pres">
      <dgm:prSet presAssocID="{E5EAC108-A8AD-4CA3-8DD6-CAD9BC23B398}" presName="sibTrans" presStyleCnt="0"/>
      <dgm:spPr/>
    </dgm:pt>
    <dgm:pt modelId="{67421EF9-CC48-4C32-A806-A4F3F9016C46}" type="pres">
      <dgm:prSet presAssocID="{2462CB01-DEC9-4848-8E30-D8AC50FE99C0}" presName="text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779C614-0159-4B5F-ACC2-269093AC9925}" srcId="{C2A6ACF3-C377-4D7A-8ACE-0027C646E568}" destId="{49E23254-0EEF-4507-8535-CB99CCB85E21}" srcOrd="0" destOrd="0" parTransId="{3045BB7F-5996-4A32-9A64-7F4D3266DB8C}" sibTransId="{E5EAC108-A8AD-4CA3-8DD6-CAD9BC23B398}"/>
    <dgm:cxn modelId="{3EC75198-AC93-4CA6-9F32-89F5E3C0F1C0}" srcId="{C2A6ACF3-C377-4D7A-8ACE-0027C646E568}" destId="{2462CB01-DEC9-4848-8E30-D8AC50FE99C0}" srcOrd="1" destOrd="0" parTransId="{29404A30-C3E3-4CF5-9C15-8DF8551823AB}" sibTransId="{D8591C32-6512-4ACC-8FD5-021128E29E1B}"/>
    <dgm:cxn modelId="{74909B0A-9F85-47CF-B389-D8CAA12EC45B}" type="presOf" srcId="{49E23254-0EEF-4507-8535-CB99CCB85E21}" destId="{0AB6DCC9-5E1D-4C83-B671-99DE886FD319}" srcOrd="0" destOrd="0" presId="urn:microsoft.com/office/officeart/2005/8/layout/hProcess9"/>
    <dgm:cxn modelId="{F9D08E7B-5512-4FA1-8518-96A9472859E6}" type="presOf" srcId="{2462CB01-DEC9-4848-8E30-D8AC50FE99C0}" destId="{67421EF9-CC48-4C32-A806-A4F3F9016C46}" srcOrd="0" destOrd="0" presId="urn:microsoft.com/office/officeart/2005/8/layout/hProcess9"/>
    <dgm:cxn modelId="{2B87B41C-6EB7-4AA9-8CBC-4B9AFBB75CF8}" type="presOf" srcId="{C2A6ACF3-C377-4D7A-8ACE-0027C646E568}" destId="{EA5A0451-304B-4E80-A840-2BA2B0C38723}" srcOrd="0" destOrd="0" presId="urn:microsoft.com/office/officeart/2005/8/layout/hProcess9"/>
    <dgm:cxn modelId="{F07F0AC6-3724-498B-AB1A-BA475178E3A1}" type="presParOf" srcId="{EA5A0451-304B-4E80-A840-2BA2B0C38723}" destId="{C3CB2E61-A650-452F-BC99-D8685C772713}" srcOrd="0" destOrd="0" presId="urn:microsoft.com/office/officeart/2005/8/layout/hProcess9"/>
    <dgm:cxn modelId="{6A42B09F-66BA-4E8F-9E3D-18856ED1F6B1}" type="presParOf" srcId="{EA5A0451-304B-4E80-A840-2BA2B0C38723}" destId="{A6AFA85A-316B-4D5A-B219-A488C15671CB}" srcOrd="1" destOrd="0" presId="urn:microsoft.com/office/officeart/2005/8/layout/hProcess9"/>
    <dgm:cxn modelId="{FF507173-309E-4804-90D2-1B7C9E51C042}" type="presParOf" srcId="{A6AFA85A-316B-4D5A-B219-A488C15671CB}" destId="{0AB6DCC9-5E1D-4C83-B671-99DE886FD319}" srcOrd="0" destOrd="0" presId="urn:microsoft.com/office/officeart/2005/8/layout/hProcess9"/>
    <dgm:cxn modelId="{401F7BD9-F1F5-436B-A848-F6010DD7449A}" type="presParOf" srcId="{A6AFA85A-316B-4D5A-B219-A488C15671CB}" destId="{1FA02E18-959F-4E2D-B873-6AE383557148}" srcOrd="1" destOrd="0" presId="urn:microsoft.com/office/officeart/2005/8/layout/hProcess9"/>
    <dgm:cxn modelId="{E293294C-E21B-48D6-9F1E-6E873B42B834}" type="presParOf" srcId="{A6AFA85A-316B-4D5A-B219-A488C15671CB}" destId="{67421EF9-CC48-4C32-A806-A4F3F9016C46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A6ACF3-C377-4D7A-8ACE-0027C646E568}" type="doc">
      <dgm:prSet loTypeId="urn:microsoft.com/office/officeart/2005/8/layout/hProcess9" loCatId="process" qsTypeId="urn:microsoft.com/office/officeart/2005/8/quickstyle/simple5" qsCatId="simple" csTypeId="urn:microsoft.com/office/officeart/2005/8/colors/colorful4" csCatId="colorful" phldr="1"/>
      <dgm:spPr/>
    </dgm:pt>
    <dgm:pt modelId="{49E23254-0EEF-4507-8535-CB99CCB85E21}">
      <dgm:prSet phldrT="[Text]"/>
      <dgm:spPr/>
      <dgm:t>
        <a:bodyPr/>
        <a:lstStyle/>
        <a:p>
          <a:r>
            <a:rPr lang="en-US" b="1" smtClean="0"/>
            <a:t>Testing</a:t>
          </a:r>
          <a:endParaRPr lang="en-US" b="1"/>
        </a:p>
      </dgm:t>
    </dgm:pt>
    <dgm:pt modelId="{3045BB7F-5996-4A32-9A64-7F4D3266DB8C}" type="parTrans" cxnId="{E779C614-0159-4B5F-ACC2-269093AC9925}">
      <dgm:prSet/>
      <dgm:spPr/>
      <dgm:t>
        <a:bodyPr/>
        <a:lstStyle/>
        <a:p>
          <a:endParaRPr lang="en-US"/>
        </a:p>
      </dgm:t>
    </dgm:pt>
    <dgm:pt modelId="{E5EAC108-A8AD-4CA3-8DD6-CAD9BC23B398}" type="sibTrans" cxnId="{E779C614-0159-4B5F-ACC2-269093AC9925}">
      <dgm:prSet/>
      <dgm:spPr/>
      <dgm:t>
        <a:bodyPr/>
        <a:lstStyle/>
        <a:p>
          <a:endParaRPr lang="en-US"/>
        </a:p>
      </dgm:t>
    </dgm:pt>
    <dgm:pt modelId="{2462CB01-DEC9-4848-8E30-D8AC50FE99C0}">
      <dgm:prSet phldrT="[Text]"/>
      <dgm:spPr/>
      <dgm:t>
        <a:bodyPr/>
        <a:lstStyle/>
        <a:p>
          <a:r>
            <a:rPr lang="en-US" b="1" smtClean="0"/>
            <a:t>Go Live</a:t>
          </a:r>
          <a:endParaRPr lang="en-US" b="1"/>
        </a:p>
      </dgm:t>
    </dgm:pt>
    <dgm:pt modelId="{29404A30-C3E3-4CF5-9C15-8DF8551823AB}" type="parTrans" cxnId="{3EC75198-AC93-4CA6-9F32-89F5E3C0F1C0}">
      <dgm:prSet/>
      <dgm:spPr/>
      <dgm:t>
        <a:bodyPr/>
        <a:lstStyle/>
        <a:p>
          <a:endParaRPr lang="en-US"/>
        </a:p>
      </dgm:t>
    </dgm:pt>
    <dgm:pt modelId="{D8591C32-6512-4ACC-8FD5-021128E29E1B}" type="sibTrans" cxnId="{3EC75198-AC93-4CA6-9F32-89F5E3C0F1C0}">
      <dgm:prSet/>
      <dgm:spPr/>
      <dgm:t>
        <a:bodyPr/>
        <a:lstStyle/>
        <a:p>
          <a:endParaRPr lang="en-US"/>
        </a:p>
      </dgm:t>
    </dgm:pt>
    <dgm:pt modelId="{EA5A0451-304B-4E80-A840-2BA2B0C38723}" type="pres">
      <dgm:prSet presAssocID="{C2A6ACF3-C377-4D7A-8ACE-0027C646E568}" presName="CompostProcess" presStyleCnt="0">
        <dgm:presLayoutVars>
          <dgm:dir/>
          <dgm:resizeHandles val="exact"/>
        </dgm:presLayoutVars>
      </dgm:prSet>
      <dgm:spPr/>
    </dgm:pt>
    <dgm:pt modelId="{C3CB2E61-A650-452F-BC99-D8685C772713}" type="pres">
      <dgm:prSet presAssocID="{C2A6ACF3-C377-4D7A-8ACE-0027C646E568}" presName="arrow" presStyleLbl="bgShp" presStyleIdx="0" presStyleCnt="1"/>
      <dgm:spPr/>
    </dgm:pt>
    <dgm:pt modelId="{A6AFA85A-316B-4D5A-B219-A488C15671CB}" type="pres">
      <dgm:prSet presAssocID="{C2A6ACF3-C377-4D7A-8ACE-0027C646E568}" presName="linearProcess" presStyleCnt="0"/>
      <dgm:spPr/>
    </dgm:pt>
    <dgm:pt modelId="{0AB6DCC9-5E1D-4C83-B671-99DE886FD319}" type="pres">
      <dgm:prSet presAssocID="{49E23254-0EEF-4507-8535-CB99CCB85E21}" presName="text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A02E18-959F-4E2D-B873-6AE383557148}" type="pres">
      <dgm:prSet presAssocID="{E5EAC108-A8AD-4CA3-8DD6-CAD9BC23B398}" presName="sibTrans" presStyleCnt="0"/>
      <dgm:spPr/>
    </dgm:pt>
    <dgm:pt modelId="{67421EF9-CC48-4C32-A806-A4F3F9016C46}" type="pres">
      <dgm:prSet presAssocID="{2462CB01-DEC9-4848-8E30-D8AC50FE99C0}" presName="text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779C614-0159-4B5F-ACC2-269093AC9925}" srcId="{C2A6ACF3-C377-4D7A-8ACE-0027C646E568}" destId="{49E23254-0EEF-4507-8535-CB99CCB85E21}" srcOrd="0" destOrd="0" parTransId="{3045BB7F-5996-4A32-9A64-7F4D3266DB8C}" sibTransId="{E5EAC108-A8AD-4CA3-8DD6-CAD9BC23B398}"/>
    <dgm:cxn modelId="{3EC75198-AC93-4CA6-9F32-89F5E3C0F1C0}" srcId="{C2A6ACF3-C377-4D7A-8ACE-0027C646E568}" destId="{2462CB01-DEC9-4848-8E30-D8AC50FE99C0}" srcOrd="1" destOrd="0" parTransId="{29404A30-C3E3-4CF5-9C15-8DF8551823AB}" sibTransId="{D8591C32-6512-4ACC-8FD5-021128E29E1B}"/>
    <dgm:cxn modelId="{74909B0A-9F85-47CF-B389-D8CAA12EC45B}" type="presOf" srcId="{49E23254-0EEF-4507-8535-CB99CCB85E21}" destId="{0AB6DCC9-5E1D-4C83-B671-99DE886FD319}" srcOrd="0" destOrd="0" presId="urn:microsoft.com/office/officeart/2005/8/layout/hProcess9"/>
    <dgm:cxn modelId="{F9D08E7B-5512-4FA1-8518-96A9472859E6}" type="presOf" srcId="{2462CB01-DEC9-4848-8E30-D8AC50FE99C0}" destId="{67421EF9-CC48-4C32-A806-A4F3F9016C46}" srcOrd="0" destOrd="0" presId="urn:microsoft.com/office/officeart/2005/8/layout/hProcess9"/>
    <dgm:cxn modelId="{2B87B41C-6EB7-4AA9-8CBC-4B9AFBB75CF8}" type="presOf" srcId="{C2A6ACF3-C377-4D7A-8ACE-0027C646E568}" destId="{EA5A0451-304B-4E80-A840-2BA2B0C38723}" srcOrd="0" destOrd="0" presId="urn:microsoft.com/office/officeart/2005/8/layout/hProcess9"/>
    <dgm:cxn modelId="{F07F0AC6-3724-498B-AB1A-BA475178E3A1}" type="presParOf" srcId="{EA5A0451-304B-4E80-A840-2BA2B0C38723}" destId="{C3CB2E61-A650-452F-BC99-D8685C772713}" srcOrd="0" destOrd="0" presId="urn:microsoft.com/office/officeart/2005/8/layout/hProcess9"/>
    <dgm:cxn modelId="{6A42B09F-66BA-4E8F-9E3D-18856ED1F6B1}" type="presParOf" srcId="{EA5A0451-304B-4E80-A840-2BA2B0C38723}" destId="{A6AFA85A-316B-4D5A-B219-A488C15671CB}" srcOrd="1" destOrd="0" presId="urn:microsoft.com/office/officeart/2005/8/layout/hProcess9"/>
    <dgm:cxn modelId="{FF507173-309E-4804-90D2-1B7C9E51C042}" type="presParOf" srcId="{A6AFA85A-316B-4D5A-B219-A488C15671CB}" destId="{0AB6DCC9-5E1D-4C83-B671-99DE886FD319}" srcOrd="0" destOrd="0" presId="urn:microsoft.com/office/officeart/2005/8/layout/hProcess9"/>
    <dgm:cxn modelId="{401F7BD9-F1F5-436B-A848-F6010DD7449A}" type="presParOf" srcId="{A6AFA85A-316B-4D5A-B219-A488C15671CB}" destId="{1FA02E18-959F-4E2D-B873-6AE383557148}" srcOrd="1" destOrd="0" presId="urn:microsoft.com/office/officeart/2005/8/layout/hProcess9"/>
    <dgm:cxn modelId="{E293294C-E21B-48D6-9F1E-6E873B42B834}" type="presParOf" srcId="{A6AFA85A-316B-4D5A-B219-A488C15671CB}" destId="{67421EF9-CC48-4C32-A806-A4F3F9016C46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F7E194-05D2-4E7B-83CA-7BE5AED6EC3E}" type="doc">
      <dgm:prSet loTypeId="urn:microsoft.com/office/officeart/2005/8/layout/cycle3" loCatId="cycle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669308D-A3FA-431A-9A32-58653A33A3E1}">
      <dgm:prSet phldrT="[Text]"/>
      <dgm:spPr/>
      <dgm:t>
        <a:bodyPr/>
        <a:lstStyle/>
        <a:p>
          <a:r>
            <a:rPr lang="en-US" b="1" dirty="0" smtClean="0"/>
            <a:t>Analyze</a:t>
          </a:r>
          <a:endParaRPr lang="en-US" b="1" dirty="0"/>
        </a:p>
      </dgm:t>
    </dgm:pt>
    <dgm:pt modelId="{F0F81A27-6E45-4E82-B1A2-5546C5294155}" type="parTrans" cxnId="{9D6559A9-1467-4B53-865C-48C3E981AAEF}">
      <dgm:prSet/>
      <dgm:spPr/>
      <dgm:t>
        <a:bodyPr/>
        <a:lstStyle/>
        <a:p>
          <a:endParaRPr lang="en-US" b="1"/>
        </a:p>
      </dgm:t>
    </dgm:pt>
    <dgm:pt modelId="{BB0C89F9-4032-4923-A345-0F833C1BD089}" type="sibTrans" cxnId="{9D6559A9-1467-4B53-865C-48C3E981AAEF}">
      <dgm:prSet/>
      <dgm:spPr/>
      <dgm:t>
        <a:bodyPr/>
        <a:lstStyle/>
        <a:p>
          <a:endParaRPr lang="en-US" b="1"/>
        </a:p>
      </dgm:t>
    </dgm:pt>
    <dgm:pt modelId="{5FDE4ECB-EDC8-4676-8316-E19AA0339480}">
      <dgm:prSet phldrT="[Text]"/>
      <dgm:spPr/>
      <dgm:t>
        <a:bodyPr/>
        <a:lstStyle/>
        <a:p>
          <a:r>
            <a:rPr lang="en-US" b="1" dirty="0" smtClean="0"/>
            <a:t>Design</a:t>
          </a:r>
          <a:endParaRPr lang="en-US" b="1" dirty="0"/>
        </a:p>
      </dgm:t>
    </dgm:pt>
    <dgm:pt modelId="{C85B981E-B794-48C4-B0BF-813717AA4EEF}" type="parTrans" cxnId="{90C2558F-40AF-4AEE-8242-0429BACA8A6F}">
      <dgm:prSet/>
      <dgm:spPr/>
      <dgm:t>
        <a:bodyPr/>
        <a:lstStyle/>
        <a:p>
          <a:endParaRPr lang="en-US" b="1"/>
        </a:p>
      </dgm:t>
    </dgm:pt>
    <dgm:pt modelId="{F001EAC6-6A3A-4A07-A6AD-436812B64971}" type="sibTrans" cxnId="{90C2558F-40AF-4AEE-8242-0429BACA8A6F}">
      <dgm:prSet/>
      <dgm:spPr/>
      <dgm:t>
        <a:bodyPr/>
        <a:lstStyle/>
        <a:p>
          <a:endParaRPr lang="en-US" b="1"/>
        </a:p>
      </dgm:t>
    </dgm:pt>
    <dgm:pt modelId="{CC41D4FE-0413-4540-9F59-1C5236B07C30}">
      <dgm:prSet phldrT="[Text]"/>
      <dgm:spPr/>
      <dgm:t>
        <a:bodyPr/>
        <a:lstStyle/>
        <a:p>
          <a:r>
            <a:rPr lang="en-US" b="1" smtClean="0"/>
            <a:t>Implement</a:t>
          </a:r>
          <a:endParaRPr lang="en-US" b="1"/>
        </a:p>
      </dgm:t>
    </dgm:pt>
    <dgm:pt modelId="{B8D2F679-A3C1-4C44-93BA-57CC2C871A18}" type="parTrans" cxnId="{B69A9111-392D-40BC-80F8-14E20C3F9302}">
      <dgm:prSet/>
      <dgm:spPr/>
      <dgm:t>
        <a:bodyPr/>
        <a:lstStyle/>
        <a:p>
          <a:endParaRPr lang="en-US" b="1"/>
        </a:p>
      </dgm:t>
    </dgm:pt>
    <dgm:pt modelId="{3245741B-AB6F-4BF2-97C3-1334200DFABA}" type="sibTrans" cxnId="{B69A9111-392D-40BC-80F8-14E20C3F9302}">
      <dgm:prSet/>
      <dgm:spPr/>
      <dgm:t>
        <a:bodyPr/>
        <a:lstStyle/>
        <a:p>
          <a:endParaRPr lang="en-US" b="1"/>
        </a:p>
      </dgm:t>
    </dgm:pt>
    <dgm:pt modelId="{21AD452E-76DC-457D-A9F0-2609B2A1406F}">
      <dgm:prSet phldrT="[Text]"/>
      <dgm:spPr/>
      <dgm:t>
        <a:bodyPr/>
        <a:lstStyle/>
        <a:p>
          <a:r>
            <a:rPr lang="en-US" b="1" smtClean="0"/>
            <a:t>Review</a:t>
          </a:r>
          <a:endParaRPr lang="en-US" b="1"/>
        </a:p>
      </dgm:t>
    </dgm:pt>
    <dgm:pt modelId="{C718C505-96ED-4E96-95E7-F36B7520EC44}" type="parTrans" cxnId="{71B4865F-1C5D-4F44-BC50-3966B1C71277}">
      <dgm:prSet/>
      <dgm:spPr/>
      <dgm:t>
        <a:bodyPr/>
        <a:lstStyle/>
        <a:p>
          <a:endParaRPr lang="en-US" b="1"/>
        </a:p>
      </dgm:t>
    </dgm:pt>
    <dgm:pt modelId="{3B3242B7-A28F-4ADF-B77A-2850774E8DD7}" type="sibTrans" cxnId="{71B4865F-1C5D-4F44-BC50-3966B1C71277}">
      <dgm:prSet/>
      <dgm:spPr/>
      <dgm:t>
        <a:bodyPr/>
        <a:lstStyle/>
        <a:p>
          <a:endParaRPr lang="en-US" b="1"/>
        </a:p>
      </dgm:t>
    </dgm:pt>
    <dgm:pt modelId="{052BF639-C485-4C78-8701-E500AB4D3DD7}">
      <dgm:prSet phldrT="[Text]"/>
      <dgm:spPr/>
      <dgm:t>
        <a:bodyPr/>
        <a:lstStyle/>
        <a:p>
          <a:r>
            <a:rPr lang="en-US" b="1" smtClean="0"/>
            <a:t>Plan</a:t>
          </a:r>
          <a:endParaRPr lang="en-US" b="1"/>
        </a:p>
      </dgm:t>
    </dgm:pt>
    <dgm:pt modelId="{9E745BF7-E2AD-432C-BF11-9B5B16F2B252}" type="parTrans" cxnId="{DD238E43-62EC-4BE0-98F6-57F16A98C98F}">
      <dgm:prSet/>
      <dgm:spPr/>
      <dgm:t>
        <a:bodyPr/>
        <a:lstStyle/>
        <a:p>
          <a:endParaRPr lang="en-US" b="1"/>
        </a:p>
      </dgm:t>
    </dgm:pt>
    <dgm:pt modelId="{31A39DBC-C91C-432C-AE65-F5DE3D6E040D}" type="sibTrans" cxnId="{DD238E43-62EC-4BE0-98F6-57F16A98C98F}">
      <dgm:prSet/>
      <dgm:spPr/>
      <dgm:t>
        <a:bodyPr/>
        <a:lstStyle/>
        <a:p>
          <a:endParaRPr lang="en-US" b="1"/>
        </a:p>
      </dgm:t>
    </dgm:pt>
    <dgm:pt modelId="{F3F9365D-2D15-4045-AAA3-A6C2118D960E}" type="pres">
      <dgm:prSet presAssocID="{79F7E194-05D2-4E7B-83CA-7BE5AED6EC3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1677038-0FD2-4BAB-9DBF-EF0E6BB0636E}" type="pres">
      <dgm:prSet presAssocID="{79F7E194-05D2-4E7B-83CA-7BE5AED6EC3E}" presName="cycle" presStyleCnt="0"/>
      <dgm:spPr/>
    </dgm:pt>
    <dgm:pt modelId="{7CEE1181-3EB6-4B5D-B11E-5B728C0A0832}" type="pres">
      <dgm:prSet presAssocID="{2669308D-A3FA-431A-9A32-58653A33A3E1}" presName="nodeFirs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0083CF-4E28-4947-AAAB-18A7ACF934DE}" type="pres">
      <dgm:prSet presAssocID="{BB0C89F9-4032-4923-A345-0F833C1BD089}" presName="sibTransFirstNode" presStyleLbl="bgShp" presStyleIdx="0" presStyleCnt="1"/>
      <dgm:spPr/>
      <dgm:t>
        <a:bodyPr/>
        <a:lstStyle/>
        <a:p>
          <a:endParaRPr lang="en-US"/>
        </a:p>
      </dgm:t>
    </dgm:pt>
    <dgm:pt modelId="{09D90C63-CC22-4C06-A35B-03DC3ACBF8A0}" type="pres">
      <dgm:prSet presAssocID="{5FDE4ECB-EDC8-4676-8316-E19AA0339480}" presName="nodeFollowingNodes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AF8925-BD0B-49EE-808A-E30C965577EB}" type="pres">
      <dgm:prSet presAssocID="{CC41D4FE-0413-4540-9F59-1C5236B07C30}" presName="nodeFollowingNodes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4D1243-E658-4819-BF8B-BFD7222866F7}" type="pres">
      <dgm:prSet presAssocID="{21AD452E-76DC-457D-A9F0-2609B2A1406F}" presName="nodeFollowingNodes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62AEF1-57AD-47CF-A0AD-8F937871E380}" type="pres">
      <dgm:prSet presAssocID="{052BF639-C485-4C78-8701-E500AB4D3DD7}" presName="nodeFollowingNodes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E2900AB-5E71-4F00-A62D-8A0FDEA1CFB0}" type="presOf" srcId="{052BF639-C485-4C78-8701-E500AB4D3DD7}" destId="{0E62AEF1-57AD-47CF-A0AD-8F937871E380}" srcOrd="0" destOrd="0" presId="urn:microsoft.com/office/officeart/2005/8/layout/cycle3"/>
    <dgm:cxn modelId="{7EF79F4B-022A-45C3-85F0-551473CD3E5B}" type="presOf" srcId="{BB0C89F9-4032-4923-A345-0F833C1BD089}" destId="{140083CF-4E28-4947-AAAB-18A7ACF934DE}" srcOrd="0" destOrd="0" presId="urn:microsoft.com/office/officeart/2005/8/layout/cycle3"/>
    <dgm:cxn modelId="{21BD96B8-4710-44E1-9E2B-4087FA16279F}" type="presOf" srcId="{5FDE4ECB-EDC8-4676-8316-E19AA0339480}" destId="{09D90C63-CC22-4C06-A35B-03DC3ACBF8A0}" srcOrd="0" destOrd="0" presId="urn:microsoft.com/office/officeart/2005/8/layout/cycle3"/>
    <dgm:cxn modelId="{52B59DA7-86ED-491D-91E7-F58AB4887AD3}" type="presOf" srcId="{2669308D-A3FA-431A-9A32-58653A33A3E1}" destId="{7CEE1181-3EB6-4B5D-B11E-5B728C0A0832}" srcOrd="0" destOrd="0" presId="urn:microsoft.com/office/officeart/2005/8/layout/cycle3"/>
    <dgm:cxn modelId="{71B4865F-1C5D-4F44-BC50-3966B1C71277}" srcId="{79F7E194-05D2-4E7B-83CA-7BE5AED6EC3E}" destId="{21AD452E-76DC-457D-A9F0-2609B2A1406F}" srcOrd="3" destOrd="0" parTransId="{C718C505-96ED-4E96-95E7-F36B7520EC44}" sibTransId="{3B3242B7-A28F-4ADF-B77A-2850774E8DD7}"/>
    <dgm:cxn modelId="{DD238E43-62EC-4BE0-98F6-57F16A98C98F}" srcId="{79F7E194-05D2-4E7B-83CA-7BE5AED6EC3E}" destId="{052BF639-C485-4C78-8701-E500AB4D3DD7}" srcOrd="4" destOrd="0" parTransId="{9E745BF7-E2AD-432C-BF11-9B5B16F2B252}" sibTransId="{31A39DBC-C91C-432C-AE65-F5DE3D6E040D}"/>
    <dgm:cxn modelId="{22F86AC1-5B56-4F76-8222-A568DC4BC587}" type="presOf" srcId="{CC41D4FE-0413-4540-9F59-1C5236B07C30}" destId="{07AF8925-BD0B-49EE-808A-E30C965577EB}" srcOrd="0" destOrd="0" presId="urn:microsoft.com/office/officeart/2005/8/layout/cycle3"/>
    <dgm:cxn modelId="{481BD8B0-691E-48B3-A8F0-AF310ADDFF4A}" type="presOf" srcId="{79F7E194-05D2-4E7B-83CA-7BE5AED6EC3E}" destId="{F3F9365D-2D15-4045-AAA3-A6C2118D960E}" srcOrd="0" destOrd="0" presId="urn:microsoft.com/office/officeart/2005/8/layout/cycle3"/>
    <dgm:cxn modelId="{90C2558F-40AF-4AEE-8242-0429BACA8A6F}" srcId="{79F7E194-05D2-4E7B-83CA-7BE5AED6EC3E}" destId="{5FDE4ECB-EDC8-4676-8316-E19AA0339480}" srcOrd="1" destOrd="0" parTransId="{C85B981E-B794-48C4-B0BF-813717AA4EEF}" sibTransId="{F001EAC6-6A3A-4A07-A6AD-436812B64971}"/>
    <dgm:cxn modelId="{9D6559A9-1467-4B53-865C-48C3E981AAEF}" srcId="{79F7E194-05D2-4E7B-83CA-7BE5AED6EC3E}" destId="{2669308D-A3FA-431A-9A32-58653A33A3E1}" srcOrd="0" destOrd="0" parTransId="{F0F81A27-6E45-4E82-B1A2-5546C5294155}" sibTransId="{BB0C89F9-4032-4923-A345-0F833C1BD089}"/>
    <dgm:cxn modelId="{B69A9111-392D-40BC-80F8-14E20C3F9302}" srcId="{79F7E194-05D2-4E7B-83CA-7BE5AED6EC3E}" destId="{CC41D4FE-0413-4540-9F59-1C5236B07C30}" srcOrd="2" destOrd="0" parTransId="{B8D2F679-A3C1-4C44-93BA-57CC2C871A18}" sibTransId="{3245741B-AB6F-4BF2-97C3-1334200DFABA}"/>
    <dgm:cxn modelId="{2CE2FAC5-E0F9-42E9-A635-C9B3F96B8F70}" type="presOf" srcId="{21AD452E-76DC-457D-A9F0-2609B2A1406F}" destId="{BF4D1243-E658-4819-BF8B-BFD7222866F7}" srcOrd="0" destOrd="0" presId="urn:microsoft.com/office/officeart/2005/8/layout/cycle3"/>
    <dgm:cxn modelId="{FD958EAF-A785-4733-BC90-8BBEE4F0D274}" type="presParOf" srcId="{F3F9365D-2D15-4045-AAA3-A6C2118D960E}" destId="{71677038-0FD2-4BAB-9DBF-EF0E6BB0636E}" srcOrd="0" destOrd="0" presId="urn:microsoft.com/office/officeart/2005/8/layout/cycle3"/>
    <dgm:cxn modelId="{C366B522-5E44-4431-BBFA-CD39725871BD}" type="presParOf" srcId="{71677038-0FD2-4BAB-9DBF-EF0E6BB0636E}" destId="{7CEE1181-3EB6-4B5D-B11E-5B728C0A0832}" srcOrd="0" destOrd="0" presId="urn:microsoft.com/office/officeart/2005/8/layout/cycle3"/>
    <dgm:cxn modelId="{4F0693AD-AE2E-4214-8974-33A041B09319}" type="presParOf" srcId="{71677038-0FD2-4BAB-9DBF-EF0E6BB0636E}" destId="{140083CF-4E28-4947-AAAB-18A7ACF934DE}" srcOrd="1" destOrd="0" presId="urn:microsoft.com/office/officeart/2005/8/layout/cycle3"/>
    <dgm:cxn modelId="{C8CE42B5-4FFE-4333-92DF-46BA6CB31286}" type="presParOf" srcId="{71677038-0FD2-4BAB-9DBF-EF0E6BB0636E}" destId="{09D90C63-CC22-4C06-A35B-03DC3ACBF8A0}" srcOrd="2" destOrd="0" presId="urn:microsoft.com/office/officeart/2005/8/layout/cycle3"/>
    <dgm:cxn modelId="{BBD96FE9-DDE8-4468-9631-D0F0BF1738B2}" type="presParOf" srcId="{71677038-0FD2-4BAB-9DBF-EF0E6BB0636E}" destId="{07AF8925-BD0B-49EE-808A-E30C965577EB}" srcOrd="3" destOrd="0" presId="urn:microsoft.com/office/officeart/2005/8/layout/cycle3"/>
    <dgm:cxn modelId="{369E90CA-F4AA-4CD6-AD98-46F30266BC0B}" type="presParOf" srcId="{71677038-0FD2-4BAB-9DBF-EF0E6BB0636E}" destId="{BF4D1243-E658-4819-BF8B-BFD7222866F7}" srcOrd="4" destOrd="0" presId="urn:microsoft.com/office/officeart/2005/8/layout/cycle3"/>
    <dgm:cxn modelId="{B16A93D9-380A-4BEB-8867-65E34DE188CD}" type="presParOf" srcId="{71677038-0FD2-4BAB-9DBF-EF0E6BB0636E}" destId="{0E62AEF1-57AD-47CF-A0AD-8F937871E380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A83E60C-31B2-49A2-BFD1-AD1DCCBDBBF8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A7B7E3-800F-4B0E-BE91-46F8952324E9}">
      <dgm:prSet phldrT="[Text]"/>
      <dgm:spPr/>
      <dgm:t>
        <a:bodyPr/>
        <a:lstStyle/>
        <a:p>
          <a:r>
            <a:rPr lang="en-US" dirty="0"/>
            <a:t>Planning</a:t>
          </a:r>
        </a:p>
      </dgm:t>
    </dgm:pt>
    <dgm:pt modelId="{265353AF-80CB-4B2B-AF0F-1E5B18459C08}" type="parTrans" cxnId="{ADFD51A4-0F6E-4A4C-A109-E48B908A7C53}">
      <dgm:prSet/>
      <dgm:spPr/>
      <dgm:t>
        <a:bodyPr/>
        <a:lstStyle/>
        <a:p>
          <a:endParaRPr lang="en-US"/>
        </a:p>
      </dgm:t>
    </dgm:pt>
    <dgm:pt modelId="{26B0C97C-69C1-4284-B5D1-299AACEA5B58}" type="sibTrans" cxnId="{ADFD51A4-0F6E-4A4C-A109-E48B908A7C53}">
      <dgm:prSet/>
      <dgm:spPr/>
      <dgm:t>
        <a:bodyPr/>
        <a:lstStyle/>
        <a:p>
          <a:endParaRPr lang="en-US"/>
        </a:p>
      </dgm:t>
    </dgm:pt>
    <dgm:pt modelId="{AC69A0AC-EBEB-4A8B-810B-ED202B929EE1}">
      <dgm:prSet phldrT="[Text]"/>
      <dgm:spPr/>
      <dgm:t>
        <a:bodyPr/>
        <a:lstStyle/>
        <a:p>
          <a:r>
            <a:rPr lang="en-US" dirty="0"/>
            <a:t>Daily</a:t>
          </a:r>
        </a:p>
      </dgm:t>
    </dgm:pt>
    <dgm:pt modelId="{C5A521D9-0F1E-4D3F-8D38-1C3708DACA31}" type="parTrans" cxnId="{DAC961EB-24E8-4E09-828A-D886CB67374F}">
      <dgm:prSet/>
      <dgm:spPr/>
      <dgm:t>
        <a:bodyPr/>
        <a:lstStyle/>
        <a:p>
          <a:endParaRPr lang="en-US"/>
        </a:p>
      </dgm:t>
    </dgm:pt>
    <dgm:pt modelId="{06259ACE-D28D-4776-B0DA-AEF0F80B5326}" type="sibTrans" cxnId="{DAC961EB-24E8-4E09-828A-D886CB67374F}">
      <dgm:prSet/>
      <dgm:spPr/>
      <dgm:t>
        <a:bodyPr/>
        <a:lstStyle/>
        <a:p>
          <a:endParaRPr lang="en-US"/>
        </a:p>
      </dgm:t>
    </dgm:pt>
    <dgm:pt modelId="{54A10617-C922-4376-BDE4-1D2ED69DCEAA}">
      <dgm:prSet phldrT="[Text]"/>
      <dgm:spPr>
        <a:solidFill>
          <a:srgbClr val="92D050"/>
        </a:solidFill>
        <a:ln w="57150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Review</a:t>
          </a:r>
        </a:p>
      </dgm:t>
    </dgm:pt>
    <dgm:pt modelId="{F2E8955E-CE5E-49C7-BC50-21D9A3096136}" type="parTrans" cxnId="{986C7D2B-12E3-4C12-A447-91C97BC9B0DA}">
      <dgm:prSet/>
      <dgm:spPr/>
      <dgm:t>
        <a:bodyPr/>
        <a:lstStyle/>
        <a:p>
          <a:endParaRPr lang="en-US"/>
        </a:p>
      </dgm:t>
    </dgm:pt>
    <dgm:pt modelId="{9D7F0096-41D9-42CC-A5F4-2DAF922ABC7A}" type="sibTrans" cxnId="{986C7D2B-12E3-4C12-A447-91C97BC9B0DA}">
      <dgm:prSet/>
      <dgm:spPr/>
      <dgm:t>
        <a:bodyPr/>
        <a:lstStyle/>
        <a:p>
          <a:endParaRPr lang="en-US"/>
        </a:p>
      </dgm:t>
    </dgm:pt>
    <dgm:pt modelId="{DB69790B-767D-4F68-93E5-10D33DEB0D13}">
      <dgm:prSet phldrT="[Text]"/>
      <dgm:spPr/>
      <dgm:t>
        <a:bodyPr/>
        <a:lstStyle/>
        <a:p>
          <a:r>
            <a:rPr lang="en-US" dirty="0"/>
            <a:t>Retrospective</a:t>
          </a:r>
        </a:p>
      </dgm:t>
    </dgm:pt>
    <dgm:pt modelId="{AE43E7EC-7199-4556-BF01-46A91F664EFF}" type="parTrans" cxnId="{F47CF568-106A-4B23-8079-69D2F00D97CD}">
      <dgm:prSet/>
      <dgm:spPr/>
      <dgm:t>
        <a:bodyPr/>
        <a:lstStyle/>
        <a:p>
          <a:endParaRPr lang="en-US"/>
        </a:p>
      </dgm:t>
    </dgm:pt>
    <dgm:pt modelId="{7BE012DE-92DB-4175-B3A8-1467D53143BC}" type="sibTrans" cxnId="{F47CF568-106A-4B23-8079-69D2F00D97CD}">
      <dgm:prSet/>
      <dgm:spPr/>
      <dgm:t>
        <a:bodyPr/>
        <a:lstStyle/>
        <a:p>
          <a:endParaRPr lang="en-US"/>
        </a:p>
      </dgm:t>
    </dgm:pt>
    <dgm:pt modelId="{40C48949-E8EE-44F5-B9EC-7B81EDEDAF22}" type="pres">
      <dgm:prSet presAssocID="{AA83E60C-31B2-49A2-BFD1-AD1DCCBDBBF8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3FC4D10-EE4A-4318-BBCA-502F6EF28568}" type="pres">
      <dgm:prSet presAssocID="{AA83E60C-31B2-49A2-BFD1-AD1DCCBDBBF8}" presName="diamond" presStyleLbl="bgShp" presStyleIdx="0" presStyleCnt="1" custLinFactNeighborY="-2831"/>
      <dgm:spPr/>
    </dgm:pt>
    <dgm:pt modelId="{321027DB-A5A2-4B74-843F-F850EFF2EF49}" type="pres">
      <dgm:prSet presAssocID="{AA83E60C-31B2-49A2-BFD1-AD1DCCBDBBF8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5ECE41-92F8-4007-A633-9569FFC5FA88}" type="pres">
      <dgm:prSet presAssocID="{AA83E60C-31B2-49A2-BFD1-AD1DCCBDBBF8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D1E3D5-73F1-4ADD-95C8-2FB9251FD287}" type="pres">
      <dgm:prSet presAssocID="{AA83E60C-31B2-49A2-BFD1-AD1DCCBDBBF8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328AB5-382A-44F3-91B0-80E47956CAFF}" type="pres">
      <dgm:prSet presAssocID="{AA83E60C-31B2-49A2-BFD1-AD1DCCBDBBF8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AC961EB-24E8-4E09-828A-D886CB67374F}" srcId="{AA83E60C-31B2-49A2-BFD1-AD1DCCBDBBF8}" destId="{AC69A0AC-EBEB-4A8B-810B-ED202B929EE1}" srcOrd="1" destOrd="0" parTransId="{C5A521D9-0F1E-4D3F-8D38-1C3708DACA31}" sibTransId="{06259ACE-D28D-4776-B0DA-AEF0F80B5326}"/>
    <dgm:cxn modelId="{F050E161-9F42-4E46-901D-4305A33601F5}" type="presOf" srcId="{40A7B7E3-800F-4B0E-BE91-46F8952324E9}" destId="{321027DB-A5A2-4B74-843F-F850EFF2EF49}" srcOrd="0" destOrd="0" presId="urn:microsoft.com/office/officeart/2005/8/layout/matrix3"/>
    <dgm:cxn modelId="{ADFD51A4-0F6E-4A4C-A109-E48B908A7C53}" srcId="{AA83E60C-31B2-49A2-BFD1-AD1DCCBDBBF8}" destId="{40A7B7E3-800F-4B0E-BE91-46F8952324E9}" srcOrd="0" destOrd="0" parTransId="{265353AF-80CB-4B2B-AF0F-1E5B18459C08}" sibTransId="{26B0C97C-69C1-4284-B5D1-299AACEA5B58}"/>
    <dgm:cxn modelId="{91123A33-AC61-4954-ADD5-F061CC75B89E}" type="presOf" srcId="{AC69A0AC-EBEB-4A8B-810B-ED202B929EE1}" destId="{9E5ECE41-92F8-4007-A633-9569FFC5FA88}" srcOrd="0" destOrd="0" presId="urn:microsoft.com/office/officeart/2005/8/layout/matrix3"/>
    <dgm:cxn modelId="{1EA24BE6-6960-4E09-AAA6-381F5B055381}" type="presOf" srcId="{54A10617-C922-4376-BDE4-1D2ED69DCEAA}" destId="{1DD1E3D5-73F1-4ADD-95C8-2FB9251FD287}" srcOrd="0" destOrd="0" presId="urn:microsoft.com/office/officeart/2005/8/layout/matrix3"/>
    <dgm:cxn modelId="{C2296E09-4E90-4EBA-B93C-AFF1E43F6DD8}" type="presOf" srcId="{AA83E60C-31B2-49A2-BFD1-AD1DCCBDBBF8}" destId="{40C48949-E8EE-44F5-B9EC-7B81EDEDAF22}" srcOrd="0" destOrd="0" presId="urn:microsoft.com/office/officeart/2005/8/layout/matrix3"/>
    <dgm:cxn modelId="{F47CF568-106A-4B23-8079-69D2F00D97CD}" srcId="{AA83E60C-31B2-49A2-BFD1-AD1DCCBDBBF8}" destId="{DB69790B-767D-4F68-93E5-10D33DEB0D13}" srcOrd="3" destOrd="0" parTransId="{AE43E7EC-7199-4556-BF01-46A91F664EFF}" sibTransId="{7BE012DE-92DB-4175-B3A8-1467D53143BC}"/>
    <dgm:cxn modelId="{EF63665B-39B7-40B5-BAA5-56E59F1C5150}" type="presOf" srcId="{DB69790B-767D-4F68-93E5-10D33DEB0D13}" destId="{CE328AB5-382A-44F3-91B0-80E47956CAFF}" srcOrd="0" destOrd="0" presId="urn:microsoft.com/office/officeart/2005/8/layout/matrix3"/>
    <dgm:cxn modelId="{986C7D2B-12E3-4C12-A447-91C97BC9B0DA}" srcId="{AA83E60C-31B2-49A2-BFD1-AD1DCCBDBBF8}" destId="{54A10617-C922-4376-BDE4-1D2ED69DCEAA}" srcOrd="2" destOrd="0" parTransId="{F2E8955E-CE5E-49C7-BC50-21D9A3096136}" sibTransId="{9D7F0096-41D9-42CC-A5F4-2DAF922ABC7A}"/>
    <dgm:cxn modelId="{09FC38B5-B1E2-47FA-A55D-8F782816498C}" type="presParOf" srcId="{40C48949-E8EE-44F5-B9EC-7B81EDEDAF22}" destId="{73FC4D10-EE4A-4318-BBCA-502F6EF28568}" srcOrd="0" destOrd="0" presId="urn:microsoft.com/office/officeart/2005/8/layout/matrix3"/>
    <dgm:cxn modelId="{2BE2992E-EE04-4AE9-B075-5F2D3ECAFB1B}" type="presParOf" srcId="{40C48949-E8EE-44F5-B9EC-7B81EDEDAF22}" destId="{321027DB-A5A2-4B74-843F-F850EFF2EF49}" srcOrd="1" destOrd="0" presId="urn:microsoft.com/office/officeart/2005/8/layout/matrix3"/>
    <dgm:cxn modelId="{9FA6C362-55FA-47E4-A13C-86C40DFDEAEB}" type="presParOf" srcId="{40C48949-E8EE-44F5-B9EC-7B81EDEDAF22}" destId="{9E5ECE41-92F8-4007-A633-9569FFC5FA88}" srcOrd="2" destOrd="0" presId="urn:microsoft.com/office/officeart/2005/8/layout/matrix3"/>
    <dgm:cxn modelId="{11D04559-F79F-40D3-85AF-F5BE06210406}" type="presParOf" srcId="{40C48949-E8EE-44F5-B9EC-7B81EDEDAF22}" destId="{1DD1E3D5-73F1-4ADD-95C8-2FB9251FD287}" srcOrd="3" destOrd="0" presId="urn:microsoft.com/office/officeart/2005/8/layout/matrix3"/>
    <dgm:cxn modelId="{572D2F96-368C-4812-AB40-C3C1BE85B795}" type="presParOf" srcId="{40C48949-E8EE-44F5-B9EC-7B81EDEDAF22}" destId="{CE328AB5-382A-44F3-91B0-80E47956CAFF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CB2E61-A650-452F-BC99-D8685C772713}">
      <dsp:nvSpPr>
        <dsp:cNvPr id="0" name=""/>
        <dsp:cNvSpPr/>
      </dsp:nvSpPr>
      <dsp:spPr>
        <a:xfrm>
          <a:off x="234042" y="0"/>
          <a:ext cx="2652484" cy="2409371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AB6DCC9-5E1D-4C83-B671-99DE886FD319}">
      <dsp:nvSpPr>
        <dsp:cNvPr id="0" name=""/>
        <dsp:cNvSpPr/>
      </dsp:nvSpPr>
      <dsp:spPr>
        <a:xfrm>
          <a:off x="38" y="722811"/>
          <a:ext cx="1522192" cy="96374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smtClean="0"/>
            <a:t>Knowledge Acquisition</a:t>
          </a:r>
          <a:endParaRPr lang="en-US" sz="2100" b="1" kern="1200"/>
        </a:p>
      </dsp:txBody>
      <dsp:txXfrm>
        <a:off x="47084" y="769857"/>
        <a:ext cx="1428100" cy="869656"/>
      </dsp:txXfrm>
    </dsp:sp>
    <dsp:sp modelId="{67421EF9-CC48-4C32-A806-A4F3F9016C46}">
      <dsp:nvSpPr>
        <dsp:cNvPr id="0" name=""/>
        <dsp:cNvSpPr/>
      </dsp:nvSpPr>
      <dsp:spPr>
        <a:xfrm>
          <a:off x="1598339" y="722811"/>
          <a:ext cx="1522192" cy="96374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/>
            <a:t>Solution Design</a:t>
          </a:r>
          <a:endParaRPr lang="en-US" sz="2100" b="1" kern="1200" dirty="0"/>
        </a:p>
      </dsp:txBody>
      <dsp:txXfrm>
        <a:off x="1645385" y="769857"/>
        <a:ext cx="1428100" cy="8696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CB2E61-A650-452F-BC99-D8685C772713}">
      <dsp:nvSpPr>
        <dsp:cNvPr id="0" name=""/>
        <dsp:cNvSpPr/>
      </dsp:nvSpPr>
      <dsp:spPr>
        <a:xfrm>
          <a:off x="224245" y="0"/>
          <a:ext cx="2541449" cy="2182584"/>
        </a:xfrm>
        <a:prstGeom prst="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AB6DCC9-5E1D-4C83-B671-99DE886FD319}">
      <dsp:nvSpPr>
        <dsp:cNvPr id="0" name=""/>
        <dsp:cNvSpPr/>
      </dsp:nvSpPr>
      <dsp:spPr>
        <a:xfrm>
          <a:off x="36" y="654775"/>
          <a:ext cx="1458472" cy="873033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kern="1200" smtClean="0"/>
            <a:t>Testing</a:t>
          </a:r>
          <a:endParaRPr lang="en-US" sz="2900" b="1" kern="1200"/>
        </a:p>
      </dsp:txBody>
      <dsp:txXfrm>
        <a:off x="42654" y="697393"/>
        <a:ext cx="1373236" cy="787797"/>
      </dsp:txXfrm>
    </dsp:sp>
    <dsp:sp modelId="{67421EF9-CC48-4C32-A806-A4F3F9016C46}">
      <dsp:nvSpPr>
        <dsp:cNvPr id="0" name=""/>
        <dsp:cNvSpPr/>
      </dsp:nvSpPr>
      <dsp:spPr>
        <a:xfrm>
          <a:off x="1531432" y="654775"/>
          <a:ext cx="1458472" cy="873033"/>
        </a:xfrm>
        <a:prstGeom prst="roundRect">
          <a:avLst/>
        </a:prstGeom>
        <a:gradFill rotWithShape="0">
          <a:gsLst>
            <a:gs pos="0">
              <a:schemeClr val="accent4">
                <a:hueOff val="-1528356"/>
                <a:satOff val="-10245"/>
                <a:lumOff val="-1058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1528356"/>
                <a:satOff val="-10245"/>
                <a:lumOff val="-1058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1528356"/>
                <a:satOff val="-10245"/>
                <a:lumOff val="-1058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kern="1200" smtClean="0"/>
            <a:t>Go Live</a:t>
          </a:r>
          <a:endParaRPr lang="en-US" sz="2900" b="1" kern="1200"/>
        </a:p>
      </dsp:txBody>
      <dsp:txXfrm>
        <a:off x="1574050" y="697393"/>
        <a:ext cx="1373236" cy="7877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0083CF-4E28-4947-AAAB-18A7ACF934DE}">
      <dsp:nvSpPr>
        <dsp:cNvPr id="0" name=""/>
        <dsp:cNvSpPr/>
      </dsp:nvSpPr>
      <dsp:spPr>
        <a:xfrm>
          <a:off x="414271" y="31205"/>
          <a:ext cx="3262304" cy="3262304"/>
        </a:xfrm>
        <a:prstGeom prst="circularArrow">
          <a:avLst>
            <a:gd name="adj1" fmla="val 5544"/>
            <a:gd name="adj2" fmla="val 330680"/>
            <a:gd name="adj3" fmla="val 13904342"/>
            <a:gd name="adj4" fmla="val 17308296"/>
            <a:gd name="adj5" fmla="val 5757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CEE1181-3EB6-4B5D-B11E-5B728C0A0832}">
      <dsp:nvSpPr>
        <dsp:cNvPr id="0" name=""/>
        <dsp:cNvSpPr/>
      </dsp:nvSpPr>
      <dsp:spPr>
        <a:xfrm>
          <a:off x="1324332" y="47491"/>
          <a:ext cx="1442183" cy="721091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Analyze</a:t>
          </a:r>
          <a:endParaRPr lang="en-US" sz="2000" b="1" kern="1200" dirty="0"/>
        </a:p>
      </dsp:txBody>
      <dsp:txXfrm>
        <a:off x="1359533" y="82692"/>
        <a:ext cx="1371781" cy="650689"/>
      </dsp:txXfrm>
    </dsp:sp>
    <dsp:sp modelId="{09D90C63-CC22-4C06-A35B-03DC3ACBF8A0}">
      <dsp:nvSpPr>
        <dsp:cNvPr id="0" name=""/>
        <dsp:cNvSpPr/>
      </dsp:nvSpPr>
      <dsp:spPr>
        <a:xfrm>
          <a:off x="2647417" y="1008769"/>
          <a:ext cx="1442183" cy="721091"/>
        </a:xfrm>
        <a:prstGeom prst="roundRect">
          <a:avLst/>
        </a:prstGeom>
        <a:gradFill rotWithShape="0">
          <a:gsLst>
            <a:gs pos="0">
              <a:schemeClr val="accent3">
                <a:hueOff val="-308516"/>
                <a:satOff val="-5418"/>
                <a:lumOff val="-9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308516"/>
                <a:satOff val="-5418"/>
                <a:lumOff val="-9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308516"/>
                <a:satOff val="-5418"/>
                <a:lumOff val="-9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Design</a:t>
          </a:r>
          <a:endParaRPr lang="en-US" sz="2000" b="1" kern="1200" dirty="0"/>
        </a:p>
      </dsp:txBody>
      <dsp:txXfrm>
        <a:off x="2682618" y="1043970"/>
        <a:ext cx="1371781" cy="650689"/>
      </dsp:txXfrm>
    </dsp:sp>
    <dsp:sp modelId="{07AF8925-BD0B-49EE-808A-E30C965577EB}">
      <dsp:nvSpPr>
        <dsp:cNvPr id="0" name=""/>
        <dsp:cNvSpPr/>
      </dsp:nvSpPr>
      <dsp:spPr>
        <a:xfrm>
          <a:off x="2142043" y="2564150"/>
          <a:ext cx="1442183" cy="721091"/>
        </a:xfrm>
        <a:prstGeom prst="roundRect">
          <a:avLst/>
        </a:prstGeom>
        <a:gradFill rotWithShape="0">
          <a:gsLst>
            <a:gs pos="0">
              <a:schemeClr val="accent3">
                <a:hueOff val="-617032"/>
                <a:satOff val="-10836"/>
                <a:lumOff val="-19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617032"/>
                <a:satOff val="-10836"/>
                <a:lumOff val="-19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617032"/>
                <a:satOff val="-10836"/>
                <a:lumOff val="-19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smtClean="0"/>
            <a:t>Implement</a:t>
          </a:r>
          <a:endParaRPr lang="en-US" sz="2000" b="1" kern="1200"/>
        </a:p>
      </dsp:txBody>
      <dsp:txXfrm>
        <a:off x="2177244" y="2599351"/>
        <a:ext cx="1371781" cy="650689"/>
      </dsp:txXfrm>
    </dsp:sp>
    <dsp:sp modelId="{BF4D1243-E658-4819-BF8B-BFD7222866F7}">
      <dsp:nvSpPr>
        <dsp:cNvPr id="0" name=""/>
        <dsp:cNvSpPr/>
      </dsp:nvSpPr>
      <dsp:spPr>
        <a:xfrm>
          <a:off x="506620" y="2564150"/>
          <a:ext cx="1442183" cy="721091"/>
        </a:xfrm>
        <a:prstGeom prst="roundRect">
          <a:avLst/>
        </a:prstGeom>
        <a:gradFill rotWithShape="0">
          <a:gsLst>
            <a:gs pos="0">
              <a:schemeClr val="accent3">
                <a:hueOff val="-925547"/>
                <a:satOff val="-16253"/>
                <a:lumOff val="-29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925547"/>
                <a:satOff val="-16253"/>
                <a:lumOff val="-29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925547"/>
                <a:satOff val="-16253"/>
                <a:lumOff val="-29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smtClean="0"/>
            <a:t>Review</a:t>
          </a:r>
          <a:endParaRPr lang="en-US" sz="2000" b="1" kern="1200"/>
        </a:p>
      </dsp:txBody>
      <dsp:txXfrm>
        <a:off x="541821" y="2599351"/>
        <a:ext cx="1371781" cy="650689"/>
      </dsp:txXfrm>
    </dsp:sp>
    <dsp:sp modelId="{0E62AEF1-57AD-47CF-A0AD-8F937871E380}">
      <dsp:nvSpPr>
        <dsp:cNvPr id="0" name=""/>
        <dsp:cNvSpPr/>
      </dsp:nvSpPr>
      <dsp:spPr>
        <a:xfrm>
          <a:off x="1246" y="1008769"/>
          <a:ext cx="1442183" cy="721091"/>
        </a:xfrm>
        <a:prstGeom prst="roundRect">
          <a:avLst/>
        </a:prstGeom>
        <a:gradFill rotWithShape="0">
          <a:gsLst>
            <a:gs pos="0">
              <a:schemeClr val="accent3">
                <a:hueOff val="-1234063"/>
                <a:satOff val="-21671"/>
                <a:lumOff val="-39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1234063"/>
                <a:satOff val="-21671"/>
                <a:lumOff val="-39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1234063"/>
                <a:satOff val="-21671"/>
                <a:lumOff val="-39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smtClean="0"/>
            <a:t>Plan</a:t>
          </a:r>
          <a:endParaRPr lang="en-US" sz="2000" b="1" kern="1200"/>
        </a:p>
      </dsp:txBody>
      <dsp:txXfrm>
        <a:off x="36447" y="1043970"/>
        <a:ext cx="1371781" cy="6506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FC4D10-EE4A-4318-BBCA-502F6EF28568}">
      <dsp:nvSpPr>
        <dsp:cNvPr id="0" name=""/>
        <dsp:cNvSpPr/>
      </dsp:nvSpPr>
      <dsp:spPr>
        <a:xfrm>
          <a:off x="1530750" y="0"/>
          <a:ext cx="2195031" cy="2195031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1027DB-A5A2-4B74-843F-F850EFF2EF49}">
      <dsp:nvSpPr>
        <dsp:cNvPr id="0" name=""/>
        <dsp:cNvSpPr/>
      </dsp:nvSpPr>
      <dsp:spPr>
        <a:xfrm>
          <a:off x="1739278" y="208527"/>
          <a:ext cx="856062" cy="8560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/>
            <a:t>Planning</a:t>
          </a:r>
        </a:p>
      </dsp:txBody>
      <dsp:txXfrm>
        <a:off x="1781068" y="250317"/>
        <a:ext cx="772482" cy="772482"/>
      </dsp:txXfrm>
    </dsp:sp>
    <dsp:sp modelId="{9E5ECE41-92F8-4007-A633-9569FFC5FA88}">
      <dsp:nvSpPr>
        <dsp:cNvPr id="0" name=""/>
        <dsp:cNvSpPr/>
      </dsp:nvSpPr>
      <dsp:spPr>
        <a:xfrm>
          <a:off x="2661191" y="208527"/>
          <a:ext cx="856062" cy="8560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/>
            <a:t>Daily</a:t>
          </a:r>
        </a:p>
      </dsp:txBody>
      <dsp:txXfrm>
        <a:off x="2702981" y="250317"/>
        <a:ext cx="772482" cy="772482"/>
      </dsp:txXfrm>
    </dsp:sp>
    <dsp:sp modelId="{1DD1E3D5-73F1-4ADD-95C8-2FB9251FD287}">
      <dsp:nvSpPr>
        <dsp:cNvPr id="0" name=""/>
        <dsp:cNvSpPr/>
      </dsp:nvSpPr>
      <dsp:spPr>
        <a:xfrm>
          <a:off x="1739278" y="1130440"/>
          <a:ext cx="856062" cy="856062"/>
        </a:xfrm>
        <a:prstGeom prst="roundRect">
          <a:avLst/>
        </a:prstGeom>
        <a:solidFill>
          <a:srgbClr val="92D050"/>
        </a:solidFill>
        <a:ln w="571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>
              <a:solidFill>
                <a:schemeClr val="tx1"/>
              </a:solidFill>
            </a:rPr>
            <a:t>Review</a:t>
          </a:r>
        </a:p>
      </dsp:txBody>
      <dsp:txXfrm>
        <a:off x="1781068" y="1172230"/>
        <a:ext cx="772482" cy="772482"/>
      </dsp:txXfrm>
    </dsp:sp>
    <dsp:sp modelId="{CE328AB5-382A-44F3-91B0-80E47956CAFF}">
      <dsp:nvSpPr>
        <dsp:cNvPr id="0" name=""/>
        <dsp:cNvSpPr/>
      </dsp:nvSpPr>
      <dsp:spPr>
        <a:xfrm>
          <a:off x="2661191" y="1130440"/>
          <a:ext cx="856062" cy="8560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/>
            <a:t>Retrospective</a:t>
          </a:r>
        </a:p>
      </dsp:txBody>
      <dsp:txXfrm>
        <a:off x="2702981" y="1172230"/>
        <a:ext cx="772482" cy="772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DC24EA-8346-4C8B-943C-AD383301A03D}" type="datetimeFigureOut">
              <a:rPr lang="id-ID" smtClean="0"/>
              <a:t>29/05/2017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E71F5-2935-4BFA-B369-9FA3FAF5566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950297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8D06E5-932C-4F36-8614-8789767FBCD2}" type="datetimeFigureOut">
              <a:rPr lang="id-ID" smtClean="0"/>
              <a:t>29/05/2017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C38DD1-33AA-4996-977A-42B26A155BB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05931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38DD1-33AA-4996-977A-42B26A155BBE}" type="slidenum">
              <a:rPr lang="id-ID" smtClean="0"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93091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Release details 1 2 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38DD1-33AA-4996-977A-42B26A155BBE}" type="slidenum">
              <a:rPr lang="id-ID" smtClean="0"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32199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F7F7F"/>
                </a:solidFill>
              </a:rPr>
              <a:t>During planning we proposed our approach on testing using Testing Model and Peer Review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Applicable with Scrum methodology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Testing began on Sprint 6 and continued until Sprint 15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6 testing releases have been executed</a:t>
            </a:r>
          </a:p>
          <a:p>
            <a:endParaRPr lang="en-US" dirty="0" smtClean="0">
              <a:solidFill>
                <a:srgbClr val="7F7F7F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38DD1-33AA-4996-977A-42B26A155BBE}" type="slidenum">
              <a:rPr lang="id-ID" smtClean="0"/>
              <a:t>19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97613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7F7F7F"/>
                </a:solidFill>
              </a:rPr>
              <a:t>On boarding trainings</a:t>
            </a:r>
          </a:p>
          <a:p>
            <a:pPr marL="0" indent="0">
              <a:buNone/>
            </a:pPr>
            <a:r>
              <a:rPr lang="en-US" dirty="0">
                <a:solidFill>
                  <a:srgbClr val="7F7F7F"/>
                </a:solidFill>
              </a:rPr>
              <a:t>Meetings in office</a:t>
            </a:r>
          </a:p>
          <a:p>
            <a:pPr marL="0" indent="0">
              <a:buNone/>
            </a:pPr>
            <a:r>
              <a:rPr lang="en-US" dirty="0">
                <a:solidFill>
                  <a:srgbClr val="7F7F7F"/>
                </a:solidFill>
              </a:rPr>
              <a:t>Communication is not clear and lead to missing information -&gt;</a:t>
            </a:r>
          </a:p>
          <a:p>
            <a:pPr marL="0" indent="0">
              <a:buNone/>
            </a:pPr>
            <a:r>
              <a:rPr lang="en-US" dirty="0">
                <a:solidFill>
                  <a:srgbClr val="7F7F7F"/>
                </a:solidFill>
              </a:rPr>
              <a:t>Human resource sometime is missing due to personal or study reasons -&gt; Delay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F7F7F"/>
                </a:solidFill>
              </a:rPr>
              <a:t>Management and Personal Growth</a:t>
            </a:r>
          </a:p>
          <a:p>
            <a:pPr marL="0" indent="0">
              <a:buNone/>
            </a:pPr>
            <a:r>
              <a:rPr lang="en-US" dirty="0">
                <a:solidFill>
                  <a:srgbClr val="7F7F7F"/>
                </a:solidFill>
              </a:rPr>
              <a:t>Adapt the company culture and visions , learn basic knowledge about IT System at the company</a:t>
            </a:r>
          </a:p>
          <a:p>
            <a:pPr marL="0" indent="0">
              <a:buNone/>
            </a:pPr>
            <a:r>
              <a:rPr lang="en-US" dirty="0">
                <a:solidFill>
                  <a:srgbClr val="7F7F7F"/>
                </a:solidFill>
              </a:rPr>
              <a:t>Face to Face Conversation, Take Notes and Update Frequently</a:t>
            </a:r>
          </a:p>
          <a:p>
            <a:pPr marL="0" indent="0">
              <a:buNone/>
            </a:pPr>
            <a:r>
              <a:rPr lang="en-US" dirty="0">
                <a:solidFill>
                  <a:srgbClr val="7F7F7F"/>
                </a:solidFill>
              </a:rPr>
              <a:t>Distributed Tasks properly , get Delayed</a:t>
            </a:r>
          </a:p>
          <a:p>
            <a:pPr marL="0" indent="0">
              <a:buNone/>
            </a:pPr>
            <a:r>
              <a:rPr lang="en-US" dirty="0">
                <a:solidFill>
                  <a:srgbClr val="7F7F7F"/>
                </a:solidFill>
              </a:rPr>
              <a:t>Need to have several project to get the process -&gt; Compare burn down chart	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38DD1-33AA-4996-977A-42B26A155BBE}" type="slidenum">
              <a:rPr lang="id-ID" smtClean="0"/>
              <a:t>22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55203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7F7F7F"/>
                </a:solidFill>
              </a:rPr>
              <a:t>Technical</a:t>
            </a:r>
          </a:p>
          <a:p>
            <a:r>
              <a:rPr lang="en-US" sz="1200" dirty="0">
                <a:solidFill>
                  <a:srgbClr val="7F7F7F"/>
                </a:solidFill>
              </a:rPr>
              <a:t>Real-time data/ Report Analysis</a:t>
            </a:r>
          </a:p>
          <a:p>
            <a:r>
              <a:rPr lang="en-US" sz="1200" dirty="0">
                <a:solidFill>
                  <a:srgbClr val="7F7F7F"/>
                </a:solidFill>
              </a:rPr>
              <a:t>Graph change from </a:t>
            </a:r>
            <a:r>
              <a:rPr lang="en-US" sz="1200" dirty="0" err="1">
                <a:solidFill>
                  <a:srgbClr val="7F7F7F"/>
                </a:solidFill>
              </a:rPr>
              <a:t>CanvasJS</a:t>
            </a:r>
            <a:r>
              <a:rPr lang="en-US" sz="1200" dirty="0">
                <a:solidFill>
                  <a:srgbClr val="7F7F7F"/>
                </a:solidFill>
              </a:rPr>
              <a:t> to </a:t>
            </a:r>
            <a:r>
              <a:rPr lang="en-US" sz="1200" dirty="0" err="1">
                <a:solidFill>
                  <a:srgbClr val="7F7F7F"/>
                </a:solidFill>
              </a:rPr>
              <a:t>Highcharts</a:t>
            </a:r>
            <a:r>
              <a:rPr lang="en-US" sz="1200" dirty="0">
                <a:solidFill>
                  <a:srgbClr val="7F7F7F"/>
                </a:solidFill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7F7F7F"/>
                </a:solidFill>
              </a:rPr>
              <a:t>Underestimated in Backlog Estimations -&gt; Burndown chart</a:t>
            </a:r>
          </a:p>
          <a:p>
            <a:r>
              <a:rPr lang="en-US" sz="1200" dirty="0">
                <a:solidFill>
                  <a:srgbClr val="7F7F7F"/>
                </a:solidFill>
              </a:rPr>
              <a:t>Distributed Testing</a:t>
            </a:r>
          </a:p>
          <a:p>
            <a:r>
              <a:rPr lang="en-US" sz="1200" dirty="0">
                <a:solidFill>
                  <a:srgbClr val="7F7F7F"/>
                </a:solidFill>
              </a:rPr>
              <a:t>Need time for Research and Solutions</a:t>
            </a:r>
          </a:p>
          <a:p>
            <a:r>
              <a:rPr lang="en-US" b="1" dirty="0"/>
              <a:t>Solution</a:t>
            </a:r>
          </a:p>
          <a:p>
            <a:r>
              <a:rPr lang="en-US" sz="1200" dirty="0">
                <a:solidFill>
                  <a:srgbClr val="7F7F7F"/>
                </a:solidFill>
              </a:rPr>
              <a:t>Dig dive into Source Code to Find Solutions</a:t>
            </a:r>
          </a:p>
          <a:p>
            <a:r>
              <a:rPr lang="en-US" sz="1200" dirty="0">
                <a:solidFill>
                  <a:srgbClr val="7F7F7F"/>
                </a:solidFill>
              </a:rPr>
              <a:t>Time</a:t>
            </a:r>
          </a:p>
          <a:p>
            <a:r>
              <a:rPr lang="en-US" sz="1200" dirty="0">
                <a:solidFill>
                  <a:srgbClr val="7F7F7F"/>
                </a:solidFill>
              </a:rPr>
              <a:t>Discussions</a:t>
            </a:r>
          </a:p>
          <a:p>
            <a:r>
              <a:rPr lang="en-US" sz="1200" dirty="0">
                <a:solidFill>
                  <a:srgbClr val="7F7F7F"/>
                </a:solidFill>
              </a:rPr>
              <a:t>Problem Solving Skills</a:t>
            </a:r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38DD1-33AA-4996-977A-42B26A155BBE}" type="slidenum">
              <a:rPr lang="id-ID" smtClean="0"/>
              <a:t>23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78522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Achieves all objectives on time</a:t>
            </a:r>
          </a:p>
          <a:p>
            <a:r>
              <a:rPr lang="en-US" dirty="0"/>
              <a:t>Learning experience</a:t>
            </a:r>
          </a:p>
          <a:p>
            <a:r>
              <a:rPr lang="en-US" dirty="0"/>
              <a:t>Interpersonal and professional skills improvement</a:t>
            </a:r>
          </a:p>
          <a:p>
            <a:r>
              <a:rPr lang="en-US" dirty="0"/>
              <a:t>Technology acquisition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38DD1-33AA-4996-977A-42B26A155BBE}" type="slidenum">
              <a:rPr lang="id-ID" smtClean="0"/>
              <a:t>25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6617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79489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450174" y="2284944"/>
            <a:ext cx="1697846" cy="16978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971864" y="2284944"/>
            <a:ext cx="1697846" cy="16978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508785" y="2284944"/>
            <a:ext cx="1697846" cy="16978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030475" y="2284944"/>
            <a:ext cx="1697846" cy="16978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6" name="Rectangle 15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7" name="Rectangle 16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7" name="Freeform 26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9" name="Group 28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30" name="Freeform 29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30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2" name="Straight Connector 31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77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943475" y="1228725"/>
            <a:ext cx="2362200" cy="3260725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1" name="Rectangle 20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4" name="Freeform 2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24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6" name="Group 25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7" name="Freeform 2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7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29" name="Straight Connector 28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401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22375" y="1945431"/>
            <a:ext cx="3106738" cy="201621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533786" y="1945431"/>
            <a:ext cx="3106738" cy="201621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858048" y="1945431"/>
            <a:ext cx="3106738" cy="201621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22375" y="4177345"/>
            <a:ext cx="3106738" cy="201621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533786" y="4177345"/>
            <a:ext cx="3106738" cy="201621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858048" y="4177345"/>
            <a:ext cx="3106738" cy="201621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Freeform 5"/>
          <p:cNvSpPr>
            <a:spLocks/>
          </p:cNvSpPr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400">
              <a:solidFill>
                <a:schemeClr val="accent2"/>
              </a:solidFill>
            </a:endParaRPr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400">
              <a:solidFill>
                <a:schemeClr val="accent2"/>
              </a:solidFill>
            </a:endParaRPr>
          </a:p>
        </p:txBody>
      </p:sp>
      <p:sp>
        <p:nvSpPr>
          <p:cNvPr id="19" name="Freeform 5"/>
          <p:cNvSpPr>
            <a:spLocks/>
          </p:cNvSpPr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400">
              <a:solidFill>
                <a:schemeClr val="accent2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2" name="Rectangle 21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32" name="Freeform 31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32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4" name="Group 33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35" name="Freeform 34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35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7" name="Straight Connector 36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15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1192213" y="2152650"/>
            <a:ext cx="3206750" cy="313848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6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4487822" y="2152650"/>
            <a:ext cx="3206750" cy="313848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7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7809924" y="2152650"/>
            <a:ext cx="3206750" cy="313848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5" name="Rectangle 24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6" name="Rectangle 25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7" name="TextBox 26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9" name="Freeform 2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2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32" name="Freeform 31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32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4" name="Straight Connector 33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734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45466" y="2283008"/>
            <a:ext cx="4969744" cy="3753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516763" y="2283008"/>
            <a:ext cx="4969744" cy="3753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Rectangle 13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5" name="Rectangle 1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5" name="Freeform 2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2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2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994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45466" y="2283008"/>
            <a:ext cx="4969744" cy="3753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Rectangle 12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4" name="Rectangle 13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4" name="Freeform 2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24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6" name="Group 25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7" name="Freeform 2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7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29" name="Straight Connector 28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247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14325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456589" y="1280867"/>
            <a:ext cx="1550340" cy="259899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855740" y="839411"/>
            <a:ext cx="1776413" cy="297797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6" name="Rectangle 15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6" name="Freeform 25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26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8" name="Group 27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9" name="Freeform 28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29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1" name="Straight Connector 30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8339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266299" y="3164617"/>
            <a:ext cx="6819990" cy="402051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4" name="Rectangle 13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4" name="Freeform 2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24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6" name="Group 25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7" name="Freeform 2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7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29" name="Straight Connector 28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078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-23813"/>
            <a:ext cx="12192000" cy="4117976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502324" y="662473"/>
            <a:ext cx="2734983" cy="2969860"/>
          </a:xfrm>
          <a:custGeom>
            <a:avLst/>
            <a:gdLst>
              <a:gd name="connsiteX0" fmla="*/ 0 w 2091170"/>
              <a:gd name="connsiteY0" fmla="*/ 0 h 3109819"/>
              <a:gd name="connsiteX1" fmla="*/ 2091170 w 2091170"/>
              <a:gd name="connsiteY1" fmla="*/ 0 h 3109819"/>
              <a:gd name="connsiteX2" fmla="*/ 2091170 w 2091170"/>
              <a:gd name="connsiteY2" fmla="*/ 3109819 h 3109819"/>
              <a:gd name="connsiteX3" fmla="*/ 0 w 2091170"/>
              <a:gd name="connsiteY3" fmla="*/ 3109819 h 3109819"/>
              <a:gd name="connsiteX4" fmla="*/ 0 w 2091170"/>
              <a:gd name="connsiteY4" fmla="*/ 0 h 3109819"/>
              <a:gd name="connsiteX0" fmla="*/ 0 w 2091170"/>
              <a:gd name="connsiteY0" fmla="*/ 317241 h 3427060"/>
              <a:gd name="connsiteX1" fmla="*/ 1363383 w 2091170"/>
              <a:gd name="connsiteY1" fmla="*/ 0 h 3427060"/>
              <a:gd name="connsiteX2" fmla="*/ 2091170 w 2091170"/>
              <a:gd name="connsiteY2" fmla="*/ 3427060 h 3427060"/>
              <a:gd name="connsiteX3" fmla="*/ 0 w 2091170"/>
              <a:gd name="connsiteY3" fmla="*/ 3427060 h 3427060"/>
              <a:gd name="connsiteX4" fmla="*/ 0 w 2091170"/>
              <a:gd name="connsiteY4" fmla="*/ 317241 h 3427060"/>
              <a:gd name="connsiteX0" fmla="*/ 0 w 2734983"/>
              <a:gd name="connsiteY0" fmla="*/ 317241 h 3427060"/>
              <a:gd name="connsiteX1" fmla="*/ 1363383 w 2734983"/>
              <a:gd name="connsiteY1" fmla="*/ 0 h 3427060"/>
              <a:gd name="connsiteX2" fmla="*/ 2734983 w 2734983"/>
              <a:gd name="connsiteY2" fmla="*/ 2521990 h 3427060"/>
              <a:gd name="connsiteX3" fmla="*/ 0 w 2734983"/>
              <a:gd name="connsiteY3" fmla="*/ 3427060 h 3427060"/>
              <a:gd name="connsiteX4" fmla="*/ 0 w 2734983"/>
              <a:gd name="connsiteY4" fmla="*/ 317241 h 3427060"/>
              <a:gd name="connsiteX0" fmla="*/ 0 w 2734983"/>
              <a:gd name="connsiteY0" fmla="*/ 317241 h 2969860"/>
              <a:gd name="connsiteX1" fmla="*/ 1363383 w 2734983"/>
              <a:gd name="connsiteY1" fmla="*/ 0 h 2969860"/>
              <a:gd name="connsiteX2" fmla="*/ 2734983 w 2734983"/>
              <a:gd name="connsiteY2" fmla="*/ 2521990 h 2969860"/>
              <a:gd name="connsiteX3" fmla="*/ 1408923 w 2734983"/>
              <a:gd name="connsiteY3" fmla="*/ 2969860 h 2969860"/>
              <a:gd name="connsiteX4" fmla="*/ 0 w 2734983"/>
              <a:gd name="connsiteY4" fmla="*/ 317241 h 2969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4983" h="2969860">
                <a:moveTo>
                  <a:pt x="0" y="317241"/>
                </a:moveTo>
                <a:lnTo>
                  <a:pt x="1363383" y="0"/>
                </a:lnTo>
                <a:lnTo>
                  <a:pt x="2734983" y="2521990"/>
                </a:lnTo>
                <a:lnTo>
                  <a:pt x="1408923" y="2969860"/>
                </a:lnTo>
                <a:lnTo>
                  <a:pt x="0" y="317241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5" name="Rectangle 1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5" name="Freeform 2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2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2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102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2" y="0"/>
            <a:ext cx="12187314" cy="4000500"/>
          </a:xfrm>
          <a:prstGeom prst="rect">
            <a:avLst/>
          </a:prstGeom>
          <a:pattFill prst="pct90">
            <a:fgClr>
              <a:schemeClr val="tx2">
                <a:lumMod val="75000"/>
              </a:schemeClr>
            </a:fgClr>
            <a:bgClr>
              <a:schemeClr val="tx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265098" y="1704098"/>
            <a:ext cx="3633145" cy="2288465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Rectangle 13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5" name="Rectangle 1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5" name="Freeform 2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2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2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16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 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Box 6"/>
          <p:cNvSpPr txBox="1"/>
          <p:nvPr userDrawn="1"/>
        </p:nvSpPr>
        <p:spPr>
          <a:xfrm>
            <a:off x="11560205" y="305131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9684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2140431"/>
            <a:ext cx="12192000" cy="324119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Rectangle 12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4" name="Rectangle 13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4" name="Freeform 2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24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6" name="Group 25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7" name="Freeform 2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7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29" name="Straight Connector 28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1966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96106" y="3516313"/>
            <a:ext cx="1366837" cy="1366837"/>
          </a:xfrm>
          <a:prstGeom prst="ellipse">
            <a:avLst/>
          </a:prstGeom>
          <a:ln w="57150"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529057" y="4823209"/>
            <a:ext cx="1366837" cy="1366837"/>
          </a:xfrm>
          <a:prstGeom prst="ellipse">
            <a:avLst/>
          </a:prstGeom>
          <a:ln w="57150">
            <a:solidFill>
              <a:schemeClr val="accent2"/>
            </a:solidFill>
          </a:ln>
        </p:spPr>
        <p:txBody>
          <a:bodyPr>
            <a:normAutofit/>
          </a:bodyPr>
          <a:lstStyle>
            <a:lvl1pPr>
              <a:defRPr sz="1400">
                <a:solidFill>
                  <a:schemeClr val="accent5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3" name="Rectangle 22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6" name="Freeform 25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26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8" name="Group 27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9" name="Freeform 28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29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1" name="Straight Connector 30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022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96106" y="3614791"/>
            <a:ext cx="1366837" cy="1366837"/>
          </a:xfrm>
          <a:prstGeom prst="ellipse">
            <a:avLst/>
          </a:prstGeom>
          <a:ln w="57150">
            <a:solidFill>
              <a:schemeClr val="accent5"/>
            </a:solidFill>
          </a:ln>
        </p:spPr>
        <p:txBody>
          <a:bodyPr>
            <a:norm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529057" y="4921687"/>
            <a:ext cx="1366837" cy="1366837"/>
          </a:xfrm>
          <a:prstGeom prst="ellipse">
            <a:avLst/>
          </a:prstGeom>
          <a:ln w="57150">
            <a:solidFill>
              <a:schemeClr val="accent6"/>
            </a:solidFill>
          </a:ln>
        </p:spPr>
        <p:txBody>
          <a:bodyPr>
            <a:norm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296106" y="971203"/>
            <a:ext cx="1366837" cy="1366837"/>
          </a:xfrm>
          <a:prstGeom prst="ellipse">
            <a:avLst/>
          </a:prstGeom>
          <a:ln w="57150">
            <a:solidFill>
              <a:schemeClr val="accent3"/>
            </a:solidFill>
          </a:ln>
        </p:spPr>
        <p:txBody>
          <a:bodyPr>
            <a:norm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5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529057" y="2278099"/>
            <a:ext cx="1366837" cy="1366837"/>
          </a:xfrm>
          <a:prstGeom prst="ellipse">
            <a:avLst/>
          </a:prstGeom>
          <a:ln w="57150">
            <a:solidFill>
              <a:schemeClr val="accent4"/>
            </a:solidFill>
          </a:ln>
        </p:spPr>
        <p:txBody>
          <a:bodyPr>
            <a:norm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5" name="Rectangle 2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6" name="TextBox 25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2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0" name="Group 29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31" name="Freeform 3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3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3" name="Straight Connector 32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7882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296106" y="971203"/>
            <a:ext cx="1366837" cy="1366837"/>
          </a:xfrm>
          <a:prstGeom prst="ellipse">
            <a:avLst/>
          </a:prstGeom>
          <a:ln w="57150">
            <a:solidFill>
              <a:schemeClr val="accent2"/>
            </a:solidFill>
          </a:ln>
        </p:spPr>
        <p:txBody>
          <a:bodyPr>
            <a:normAutofit/>
          </a:bodyPr>
          <a:lstStyle>
            <a:lvl1pPr>
              <a:defRPr sz="1400">
                <a:solidFill>
                  <a:schemeClr val="accent5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529057" y="2278099"/>
            <a:ext cx="1366837" cy="1366837"/>
          </a:xfrm>
          <a:prstGeom prst="ellipse">
            <a:avLst/>
          </a:prstGeom>
          <a:ln w="57150">
            <a:solidFill>
              <a:schemeClr val="accent3"/>
            </a:solidFill>
          </a:ln>
        </p:spPr>
        <p:txBody>
          <a:bodyPr>
            <a:norm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5" name="Rectangle 1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5" name="Freeform 2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2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2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053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5" name="Rectangle 1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5" name="Freeform 2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2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2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937125" y="3083109"/>
            <a:ext cx="2317750" cy="2317750"/>
          </a:xfrm>
          <a:prstGeom prst="ellipse">
            <a:avLst/>
          </a:prstGeom>
          <a:ln w="98425">
            <a:solidFill>
              <a:schemeClr val="accent6"/>
            </a:solidFill>
          </a:ln>
        </p:spPr>
        <p:txBody>
          <a:bodyPr>
            <a:norm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35754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39908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Rectangle 13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5" name="Rectangle 1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5" name="Freeform 2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2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2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193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8BEDD-6160-49BB-B372-861DE7DE9BA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 hidden="1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1" y="1"/>
            <a:ext cx="1411519" cy="141148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defRPr sz="100" b="0" i="0" u="none" spc="0">
                <a:solidFill>
                  <a:schemeClr val="tx1"/>
                </a:solidFill>
                <a:latin typeface="Bosch Office Sans" panose="020B0604020202020204" pitchFamily="34" charset="0"/>
              </a:defRPr>
            </a:lvl1pPr>
            <a:lvl2pPr marL="205679" indent="0" algn="ctr">
              <a:buNone/>
              <a:defRPr sz="899"/>
            </a:lvl2pPr>
            <a:lvl3pPr marL="411358" indent="0" algn="ctr">
              <a:buNone/>
              <a:defRPr sz="810"/>
            </a:lvl3pPr>
            <a:lvl4pPr marL="617038" indent="0" algn="ctr">
              <a:buNone/>
              <a:defRPr sz="720"/>
            </a:lvl4pPr>
            <a:lvl5pPr marL="822717" indent="0" algn="ctr">
              <a:buNone/>
              <a:defRPr sz="720"/>
            </a:lvl5pPr>
            <a:lvl6pPr marL="1028396" indent="0" algn="ctr">
              <a:buNone/>
              <a:defRPr sz="720"/>
            </a:lvl6pPr>
            <a:lvl7pPr marL="1234075" indent="0" algn="ctr">
              <a:buNone/>
              <a:defRPr sz="720"/>
            </a:lvl7pPr>
            <a:lvl8pPr marL="1439755" indent="0" algn="ctr">
              <a:buNone/>
              <a:defRPr sz="720"/>
            </a:lvl8pPr>
            <a:lvl9pPr marL="1645434" indent="0" algn="ctr">
              <a:buNone/>
              <a:defRPr sz="720"/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87950" y="287941"/>
            <a:ext cx="10973153" cy="5784221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 anchorCtr="0">
            <a:norm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000" b="0" i="0" u="none" cap="all" spc="0">
                <a:solidFill>
                  <a:srgbClr val="FFFFFF"/>
                </a:solidFill>
                <a:latin typeface="Bosch Office Sans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43921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83908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719" y="1709652"/>
            <a:ext cx="10514805" cy="2852942"/>
          </a:xfrm>
        </p:spPr>
        <p:txBody>
          <a:bodyPr anchor="b"/>
          <a:lstStyle>
            <a:lvl1pPr>
              <a:defRPr sz="2699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719" y="4589056"/>
            <a:ext cx="10514805" cy="1501455"/>
          </a:xfrm>
        </p:spPr>
        <p:txBody>
          <a:bodyPr/>
          <a:lstStyle>
            <a:lvl1pPr marL="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1pPr>
            <a:lvl2pPr marL="205679" indent="0">
              <a:buNone/>
              <a:defRPr sz="899">
                <a:solidFill>
                  <a:schemeClr val="tx1">
                    <a:tint val="75000"/>
                  </a:schemeClr>
                </a:solidFill>
              </a:defRPr>
            </a:lvl2pPr>
            <a:lvl3pPr marL="411358" indent="0">
              <a:buNone/>
              <a:defRPr sz="810">
                <a:solidFill>
                  <a:schemeClr val="tx1">
                    <a:tint val="75000"/>
                  </a:schemeClr>
                </a:solidFill>
              </a:defRPr>
            </a:lvl3pPr>
            <a:lvl4pPr marL="617038" indent="0">
              <a:buNone/>
              <a:defRPr sz="720">
                <a:solidFill>
                  <a:schemeClr val="tx1">
                    <a:tint val="75000"/>
                  </a:schemeClr>
                </a:solidFill>
              </a:defRPr>
            </a:lvl4pPr>
            <a:lvl5pPr marL="822717" indent="0">
              <a:buNone/>
              <a:defRPr sz="720">
                <a:solidFill>
                  <a:schemeClr val="tx1">
                    <a:tint val="75000"/>
                  </a:schemeClr>
                </a:solidFill>
              </a:defRPr>
            </a:lvl5pPr>
            <a:lvl6pPr marL="1028396" indent="0">
              <a:buNone/>
              <a:defRPr sz="720">
                <a:solidFill>
                  <a:schemeClr val="tx1">
                    <a:tint val="75000"/>
                  </a:schemeClr>
                </a:solidFill>
              </a:defRPr>
            </a:lvl6pPr>
            <a:lvl7pPr marL="1234075" indent="0">
              <a:buNone/>
              <a:defRPr sz="720">
                <a:solidFill>
                  <a:schemeClr val="tx1">
                    <a:tint val="75000"/>
                  </a:schemeClr>
                </a:solidFill>
              </a:defRPr>
            </a:lvl7pPr>
            <a:lvl8pPr marL="1439755" indent="0">
              <a:buNone/>
              <a:defRPr sz="720">
                <a:solidFill>
                  <a:schemeClr val="tx1">
                    <a:tint val="75000"/>
                  </a:schemeClr>
                </a:solidFill>
              </a:defRPr>
            </a:lvl8pPr>
            <a:lvl9pPr marL="1645434" indent="0">
              <a:buNone/>
              <a:defRPr sz="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2297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 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Box 6"/>
          <p:cNvSpPr txBox="1"/>
          <p:nvPr userDrawn="1"/>
        </p:nvSpPr>
        <p:spPr>
          <a:xfrm>
            <a:off x="11560205" y="305131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400" dirty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8" name="Freeform 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" name="Group 9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11" name="Freeform 1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1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4" name="Straight Connector 3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34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4075" y="1440371"/>
            <a:ext cx="5403709" cy="46331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1237" y="1440370"/>
            <a:ext cx="5403709" cy="46331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38371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76" y="365220"/>
            <a:ext cx="10514805" cy="13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77" y="1681419"/>
            <a:ext cx="5158605" cy="823948"/>
          </a:xfrm>
        </p:spPr>
        <p:txBody>
          <a:bodyPr anchor="b"/>
          <a:lstStyle>
            <a:lvl1pPr marL="0" indent="0">
              <a:buNone/>
              <a:defRPr sz="1080" b="1"/>
            </a:lvl1pPr>
            <a:lvl2pPr marL="205679" indent="0">
              <a:buNone/>
              <a:defRPr sz="899" b="1"/>
            </a:lvl2pPr>
            <a:lvl3pPr marL="411358" indent="0">
              <a:buNone/>
              <a:defRPr sz="810" b="1"/>
            </a:lvl3pPr>
            <a:lvl4pPr marL="617038" indent="0">
              <a:buNone/>
              <a:defRPr sz="720" b="1"/>
            </a:lvl4pPr>
            <a:lvl5pPr marL="822717" indent="0">
              <a:buNone/>
              <a:defRPr sz="720" b="1"/>
            </a:lvl5pPr>
            <a:lvl6pPr marL="1028396" indent="0">
              <a:buNone/>
              <a:defRPr sz="720" b="1"/>
            </a:lvl6pPr>
            <a:lvl7pPr marL="1234075" indent="0">
              <a:buNone/>
              <a:defRPr sz="720" b="1"/>
            </a:lvl7pPr>
            <a:lvl8pPr marL="1439755" indent="0">
              <a:buNone/>
              <a:defRPr sz="720" b="1"/>
            </a:lvl8pPr>
            <a:lvl9pPr marL="1645434" indent="0">
              <a:buNone/>
              <a:defRPr sz="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77" y="2505368"/>
            <a:ext cx="5158605" cy="368394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451" y="1681419"/>
            <a:ext cx="5182130" cy="823948"/>
          </a:xfrm>
        </p:spPr>
        <p:txBody>
          <a:bodyPr anchor="b"/>
          <a:lstStyle>
            <a:lvl1pPr marL="0" indent="0">
              <a:buNone/>
              <a:defRPr sz="1080" b="1"/>
            </a:lvl1pPr>
            <a:lvl2pPr marL="205679" indent="0">
              <a:buNone/>
              <a:defRPr sz="899" b="1"/>
            </a:lvl2pPr>
            <a:lvl3pPr marL="411358" indent="0">
              <a:buNone/>
              <a:defRPr sz="810" b="1"/>
            </a:lvl3pPr>
            <a:lvl4pPr marL="617038" indent="0">
              <a:buNone/>
              <a:defRPr sz="720" b="1"/>
            </a:lvl4pPr>
            <a:lvl5pPr marL="822717" indent="0">
              <a:buNone/>
              <a:defRPr sz="720" b="1"/>
            </a:lvl5pPr>
            <a:lvl6pPr marL="1028396" indent="0">
              <a:buNone/>
              <a:defRPr sz="720" b="1"/>
            </a:lvl6pPr>
            <a:lvl7pPr marL="1234075" indent="0">
              <a:buNone/>
              <a:defRPr sz="720" b="1"/>
            </a:lvl7pPr>
            <a:lvl8pPr marL="1439755" indent="0">
              <a:buNone/>
              <a:defRPr sz="720" b="1"/>
            </a:lvl8pPr>
            <a:lvl9pPr marL="1645434" indent="0">
              <a:buNone/>
              <a:defRPr sz="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451" y="2505368"/>
            <a:ext cx="5182130" cy="368394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79713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6885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05364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76" y="456966"/>
            <a:ext cx="3933054" cy="1600258"/>
          </a:xfrm>
        </p:spPr>
        <p:txBody>
          <a:bodyPr anchor="b"/>
          <a:lstStyle>
            <a:lvl1pPr>
              <a:defRPr sz="144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2129" y="988034"/>
            <a:ext cx="6172450" cy="4873114"/>
          </a:xfrm>
        </p:spPr>
        <p:txBody>
          <a:bodyPr/>
          <a:lstStyle>
            <a:lvl1pPr>
              <a:defRPr sz="1440"/>
            </a:lvl1pPr>
            <a:lvl2pPr>
              <a:defRPr sz="1260"/>
            </a:lvl2pPr>
            <a:lvl3pPr>
              <a:defRPr sz="1080"/>
            </a:lvl3pPr>
            <a:lvl4pPr>
              <a:defRPr sz="899"/>
            </a:lvl4pPr>
            <a:lvl5pPr>
              <a:defRPr sz="899"/>
            </a:lvl5pPr>
            <a:lvl6pPr>
              <a:defRPr sz="899"/>
            </a:lvl6pPr>
            <a:lvl7pPr>
              <a:defRPr sz="899"/>
            </a:lvl7pPr>
            <a:lvl8pPr>
              <a:defRPr sz="899"/>
            </a:lvl8pPr>
            <a:lvl9pPr>
              <a:defRPr sz="89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76" y="2057223"/>
            <a:ext cx="3933054" cy="3810980"/>
          </a:xfrm>
        </p:spPr>
        <p:txBody>
          <a:bodyPr/>
          <a:lstStyle>
            <a:lvl1pPr marL="0" indent="0">
              <a:buNone/>
              <a:defRPr sz="720"/>
            </a:lvl1pPr>
            <a:lvl2pPr marL="205679" indent="0">
              <a:buNone/>
              <a:defRPr sz="630"/>
            </a:lvl2pPr>
            <a:lvl3pPr marL="411358" indent="0">
              <a:buNone/>
              <a:defRPr sz="540"/>
            </a:lvl3pPr>
            <a:lvl4pPr marL="617038" indent="0">
              <a:buNone/>
              <a:defRPr sz="450"/>
            </a:lvl4pPr>
            <a:lvl5pPr marL="822717" indent="0">
              <a:buNone/>
              <a:defRPr sz="450"/>
            </a:lvl5pPr>
            <a:lvl6pPr marL="1028396" indent="0">
              <a:buNone/>
              <a:defRPr sz="450"/>
            </a:lvl6pPr>
            <a:lvl7pPr marL="1234075" indent="0">
              <a:buNone/>
              <a:defRPr sz="450"/>
            </a:lvl7pPr>
            <a:lvl8pPr marL="1439755" indent="0">
              <a:buNone/>
              <a:defRPr sz="450"/>
            </a:lvl8pPr>
            <a:lvl9pPr marL="1645434" indent="0">
              <a:buNone/>
              <a:defRPr sz="4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281566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76" y="456966"/>
            <a:ext cx="3933054" cy="1600258"/>
          </a:xfrm>
        </p:spPr>
        <p:txBody>
          <a:bodyPr anchor="b"/>
          <a:lstStyle>
            <a:lvl1pPr>
              <a:defRPr sz="144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2129" y="988034"/>
            <a:ext cx="6172450" cy="4873114"/>
          </a:xfrm>
        </p:spPr>
        <p:txBody>
          <a:bodyPr/>
          <a:lstStyle>
            <a:lvl1pPr marL="0" indent="0">
              <a:buNone/>
              <a:defRPr sz="1440"/>
            </a:lvl1pPr>
            <a:lvl2pPr marL="205679" indent="0">
              <a:buNone/>
              <a:defRPr sz="1260"/>
            </a:lvl2pPr>
            <a:lvl3pPr marL="411358" indent="0">
              <a:buNone/>
              <a:defRPr sz="1080"/>
            </a:lvl3pPr>
            <a:lvl4pPr marL="617038" indent="0">
              <a:buNone/>
              <a:defRPr sz="899"/>
            </a:lvl4pPr>
            <a:lvl5pPr marL="822717" indent="0">
              <a:buNone/>
              <a:defRPr sz="899"/>
            </a:lvl5pPr>
            <a:lvl6pPr marL="1028396" indent="0">
              <a:buNone/>
              <a:defRPr sz="899"/>
            </a:lvl6pPr>
            <a:lvl7pPr marL="1234075" indent="0">
              <a:buNone/>
              <a:defRPr sz="899"/>
            </a:lvl7pPr>
            <a:lvl8pPr marL="1439755" indent="0">
              <a:buNone/>
              <a:defRPr sz="899"/>
            </a:lvl8pPr>
            <a:lvl9pPr marL="1645434" indent="0">
              <a:buNone/>
              <a:defRPr sz="899"/>
            </a:lvl9pPr>
          </a:lstStyle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76" y="2057223"/>
            <a:ext cx="3933054" cy="3810980"/>
          </a:xfrm>
        </p:spPr>
        <p:txBody>
          <a:bodyPr/>
          <a:lstStyle>
            <a:lvl1pPr marL="0" indent="0">
              <a:buNone/>
              <a:defRPr sz="720"/>
            </a:lvl1pPr>
            <a:lvl2pPr marL="205679" indent="0">
              <a:buNone/>
              <a:defRPr sz="630"/>
            </a:lvl2pPr>
            <a:lvl3pPr marL="411358" indent="0">
              <a:buNone/>
              <a:defRPr sz="540"/>
            </a:lvl3pPr>
            <a:lvl4pPr marL="617038" indent="0">
              <a:buNone/>
              <a:defRPr sz="450"/>
            </a:lvl4pPr>
            <a:lvl5pPr marL="822717" indent="0">
              <a:buNone/>
              <a:defRPr sz="450"/>
            </a:lvl5pPr>
            <a:lvl6pPr marL="1028396" indent="0">
              <a:buNone/>
              <a:defRPr sz="450"/>
            </a:lvl6pPr>
            <a:lvl7pPr marL="1234075" indent="0">
              <a:buNone/>
              <a:defRPr sz="450"/>
            </a:lvl7pPr>
            <a:lvl8pPr marL="1439755" indent="0">
              <a:buNone/>
              <a:defRPr sz="450"/>
            </a:lvl8pPr>
            <a:lvl9pPr marL="1645434" indent="0">
              <a:buNone/>
              <a:defRPr sz="4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6317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748457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7053" y="365222"/>
            <a:ext cx="2627526" cy="581174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424" y="365222"/>
            <a:ext cx="7663811" cy="581174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061864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14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1"/>
            <a:ext cx="12192000" cy="4152123"/>
          </a:xfrm>
          <a:prstGeom prst="rect">
            <a:avLst/>
          </a:prstGeom>
          <a:pattFill prst="pct5">
            <a:fgClr>
              <a:schemeClr val="tx2">
                <a:lumMod val="75000"/>
              </a:schemeClr>
            </a:fgClr>
            <a:bgClr>
              <a:schemeClr val="tx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Rectangle 1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 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Box 6"/>
          <p:cNvSpPr txBox="1"/>
          <p:nvPr userDrawn="1"/>
        </p:nvSpPr>
        <p:spPr>
          <a:xfrm>
            <a:off x="11560205" y="305131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400" dirty="0">
              <a:solidFill>
                <a:schemeClr val="bg1"/>
              </a:soli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265737" y="921256"/>
            <a:ext cx="1660525" cy="165893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17" name="Freeform 16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1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0" name="Freeform 19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Freeform 20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22" name="Straight Connector 21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323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accent2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1560205" y="305131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400" dirty="0">
              <a:solidFill>
                <a:schemeClr val="bg1"/>
              </a:solidFill>
            </a:endParaRP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116673" y="1993246"/>
            <a:ext cx="4059266" cy="2635316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1993246"/>
            <a:ext cx="4058337" cy="2635316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23" name="Straight Connector 22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2949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accent2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1560205" y="305131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400" dirty="0">
              <a:solidFill>
                <a:schemeClr val="bg1"/>
              </a:solidFill>
            </a:endParaRP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1993246"/>
            <a:ext cx="12192000" cy="2635316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16" name="Freeform 15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16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8" name="Group 17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19" name="Freeform 18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Freeform 19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21" name="Straight Connector 20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908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2286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4572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037319" y="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037319" y="2286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2037319" y="4572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4071319" y="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071319" y="2286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71319" y="4572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08638" y="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6108638" y="2286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638" y="4572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8139319" y="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8139319" y="2286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8139319" y="4572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0176638" y="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10176638" y="2286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10176638" y="4572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" name="Rectangle 1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200">
              <a:solidFill>
                <a:schemeClr val="accent2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20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1584250" y="305131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accent2"/>
                </a:solidFill>
              </a:rPr>
              <a:pPr algn="ctr"/>
              <a:t>‹#›</a:t>
            </a:fld>
            <a:endParaRPr lang="id-ID" sz="105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24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5" name="Rectangle 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7" name="TextBox 6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450174" y="2284944"/>
            <a:ext cx="1697846" cy="169784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971864" y="2284944"/>
            <a:ext cx="1697846" cy="169784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508785" y="2284944"/>
            <a:ext cx="1697846" cy="169784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030475" y="2284944"/>
            <a:ext cx="1697846" cy="169784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17" name="Freeform 16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1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0" name="Freeform 19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Freeform 20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22" name="Straight Connector 21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655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44493" y="2113494"/>
            <a:ext cx="1697846" cy="169784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2" name="Rectangle 1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5" name="Rectangle 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7" name="TextBox 6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15" name="Freeform 1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1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20" name="Straight Connector 19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8271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8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FBC63-C649-42C3-9C85-0F873F8F0B35}" type="datetimeFigureOut">
              <a:rPr lang="id-ID" smtClean="0"/>
              <a:t>29/05/2017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76DFD3-2AF0-4B06-81C8-CF1C6F54D29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7306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3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59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70" r:id="rId20"/>
    <p:sldLayoutId id="2147483668" r:id="rId21"/>
    <p:sldLayoutId id="2147483667" r:id="rId22"/>
    <p:sldLayoutId id="2147483669" r:id="rId23"/>
    <p:sldLayoutId id="2147483672" r:id="rId24"/>
    <p:sldLayoutId id="2147483674" r:id="rId25"/>
    <p:sldLayoutId id="2147483688" r:id="rId2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4075" y="720185"/>
            <a:ext cx="9137762" cy="432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4076" y="1440371"/>
            <a:ext cx="11420869" cy="46331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lang="de-DE" dirty="0"/>
          </a:p>
        </p:txBody>
      </p:sp>
      <p:pic>
        <p:nvPicPr>
          <p:cNvPr id="5" name="Picture 4"/>
          <p:cNvPicPr>
            <a:picLocks/>
          </p:cNvPicPr>
          <p:nvPr userDrawn="1">
            <p:custDataLst>
              <p:tags r:id="rId1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117" y="6073574"/>
            <a:ext cx="1216730" cy="639398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/>
          <p:cNvPicPr>
            <a:picLocks/>
          </p:cNvPicPr>
          <p:nvPr userDrawn="1">
            <p:custDataLst>
              <p:tags r:id="rId15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714383"/>
            <a:ext cx="12192706" cy="143971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73926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txStyles>
    <p:titleStyle>
      <a:lvl1pPr algn="l" defTabSz="411358" rtl="0" eaLnBrk="1" latinLnBrk="0" hangingPunct="1">
        <a:lnSpc>
          <a:spcPct val="90000"/>
        </a:lnSpc>
        <a:spcBef>
          <a:spcPct val="0"/>
        </a:spcBef>
        <a:buFontTx/>
        <a:buNone/>
        <a:defRPr sz="900" b="0" i="0" u="none" kern="1200">
          <a:solidFill>
            <a:schemeClr val="tx1"/>
          </a:solidFill>
          <a:latin typeface="Bosch Office Sans" panose="020B0604020202020204" pitchFamily="34" charset="0"/>
          <a:ea typeface="+mj-ea"/>
          <a:cs typeface="+mj-cs"/>
        </a:defRPr>
      </a:lvl1pPr>
    </p:titleStyle>
    <p:bodyStyle>
      <a:lvl1pPr marL="125730" indent="-125730" algn="l" defTabSz="411358" rtl="0" eaLnBrk="1" latinLnBrk="0" hangingPunct="1">
        <a:lnSpc>
          <a:spcPct val="107000"/>
        </a:lnSpc>
        <a:spcBef>
          <a:spcPts val="250"/>
        </a:spcBef>
        <a:buClrTx/>
        <a:buSzPct val="100000"/>
        <a:buFont typeface="Wingdings 3" panose="05040102010807070707" pitchFamily="18" charset="2"/>
        <a:buChar char=""/>
        <a:defRPr sz="900" b="0" i="0" u="none" kern="1200">
          <a:solidFill>
            <a:schemeClr val="tx1"/>
          </a:solidFill>
          <a:latin typeface="Bosch Office Sans" panose="020B0604020202020204" pitchFamily="34" charset="0"/>
          <a:ea typeface="+mn-ea"/>
          <a:cs typeface="+mn-cs"/>
        </a:defRPr>
      </a:lvl1pPr>
      <a:lvl2pPr marL="254000" indent="-137160" algn="l" defTabSz="411358" rtl="0" eaLnBrk="1" latinLnBrk="0" hangingPunct="1">
        <a:lnSpc>
          <a:spcPct val="103000"/>
        </a:lnSpc>
        <a:spcBef>
          <a:spcPts val="250"/>
        </a:spcBef>
        <a:buClrTx/>
        <a:buSzPct val="100000"/>
        <a:buFont typeface="Wingdings 3" panose="05040102010807070707" pitchFamily="18" charset="2"/>
        <a:buChar char=""/>
        <a:defRPr sz="800" b="0" i="0" u="none" kern="1200">
          <a:solidFill>
            <a:schemeClr val="tx1"/>
          </a:solidFill>
          <a:latin typeface="Bosch Office Sans" panose="020B0604020202020204" pitchFamily="34" charset="0"/>
          <a:ea typeface="+mn-ea"/>
          <a:cs typeface="+mn-cs"/>
        </a:defRPr>
      </a:lvl2pPr>
      <a:lvl3pPr marL="365125" indent="-102235" algn="l" defTabSz="411358" rtl="0" eaLnBrk="1" latinLnBrk="0" hangingPunct="1">
        <a:lnSpc>
          <a:spcPct val="102000"/>
        </a:lnSpc>
        <a:spcBef>
          <a:spcPts val="250"/>
        </a:spcBef>
        <a:buClrTx/>
        <a:buSzPct val="100000"/>
        <a:buFontTx/>
        <a:buChar char="‒"/>
        <a:defRPr sz="700" b="0" i="0" u="none" kern="1200">
          <a:solidFill>
            <a:schemeClr val="tx1"/>
          </a:solidFill>
          <a:latin typeface="Bosch Office Sans" panose="020B0604020202020204" pitchFamily="34" charset="0"/>
          <a:ea typeface="+mn-ea"/>
          <a:cs typeface="+mn-cs"/>
        </a:defRPr>
      </a:lvl3pPr>
      <a:lvl4pPr marL="466090" indent="-92075" algn="l" defTabSz="411358" rtl="0" eaLnBrk="1" latinLnBrk="0" hangingPunct="1">
        <a:lnSpc>
          <a:spcPct val="103000"/>
        </a:lnSpc>
        <a:spcBef>
          <a:spcPts val="250"/>
        </a:spcBef>
        <a:buClrTx/>
        <a:buSzPct val="100000"/>
        <a:buFontTx/>
        <a:buChar char="‒"/>
        <a:defRPr sz="650" b="0" i="0" u="none" kern="1200">
          <a:solidFill>
            <a:schemeClr val="tx1"/>
          </a:solidFill>
          <a:latin typeface="Bosch Office Sans" panose="020B0604020202020204" pitchFamily="34" charset="0"/>
          <a:ea typeface="+mn-ea"/>
          <a:cs typeface="+mn-cs"/>
        </a:defRPr>
      </a:lvl4pPr>
      <a:lvl5pPr marL="466090" indent="-92075" algn="l" defTabSz="411358" rtl="0" eaLnBrk="1" latinLnBrk="0" hangingPunct="1">
        <a:lnSpc>
          <a:spcPct val="103000"/>
        </a:lnSpc>
        <a:spcBef>
          <a:spcPts val="250"/>
        </a:spcBef>
        <a:buClrTx/>
        <a:buSzPct val="100000"/>
        <a:buFontTx/>
        <a:buChar char="‒"/>
        <a:defRPr sz="650" b="0" i="0" u="none" kern="1200">
          <a:solidFill>
            <a:schemeClr val="tx1"/>
          </a:solidFill>
          <a:latin typeface="Bosch Office Sans" panose="020B0604020202020204" pitchFamily="34" charset="0"/>
          <a:ea typeface="+mn-ea"/>
          <a:cs typeface="+mn-cs"/>
        </a:defRPr>
      </a:lvl5pPr>
      <a:lvl6pPr marL="466090" indent="-92075" algn="l" defTabSz="411358" rtl="0" eaLnBrk="1" latinLnBrk="0" hangingPunct="1">
        <a:lnSpc>
          <a:spcPct val="103000"/>
        </a:lnSpc>
        <a:spcBef>
          <a:spcPts val="250"/>
        </a:spcBef>
        <a:buClrTx/>
        <a:buSzPct val="100000"/>
        <a:buFontTx/>
        <a:buChar char="‒"/>
        <a:defRPr sz="650" b="0" i="0" u="none" kern="1200">
          <a:solidFill>
            <a:schemeClr val="tx1"/>
          </a:solidFill>
          <a:latin typeface="Bosch Office Sans" panose="020B0604020202020204" pitchFamily="34" charset="0"/>
          <a:ea typeface="+mn-ea"/>
          <a:cs typeface="+mn-cs"/>
        </a:defRPr>
      </a:lvl6pPr>
      <a:lvl7pPr marL="466090" indent="-92075" algn="l" defTabSz="411358" rtl="0" eaLnBrk="1" latinLnBrk="0" hangingPunct="1">
        <a:lnSpc>
          <a:spcPct val="103000"/>
        </a:lnSpc>
        <a:spcBef>
          <a:spcPts val="250"/>
        </a:spcBef>
        <a:buClrTx/>
        <a:buSzPct val="100000"/>
        <a:buFontTx/>
        <a:buChar char="‒"/>
        <a:defRPr sz="650" b="0" i="0" u="none" kern="1200">
          <a:solidFill>
            <a:schemeClr val="tx1"/>
          </a:solidFill>
          <a:latin typeface="Bosch Office Sans" panose="020B0604020202020204" pitchFamily="34" charset="0"/>
          <a:ea typeface="+mn-ea"/>
          <a:cs typeface="+mn-cs"/>
        </a:defRPr>
      </a:lvl7pPr>
      <a:lvl8pPr marL="466090" indent="-92075" algn="l" defTabSz="411358" rtl="0" eaLnBrk="1" latinLnBrk="0" hangingPunct="1">
        <a:lnSpc>
          <a:spcPct val="103000"/>
        </a:lnSpc>
        <a:spcBef>
          <a:spcPts val="250"/>
        </a:spcBef>
        <a:buClrTx/>
        <a:buSzPct val="100000"/>
        <a:buFontTx/>
        <a:buChar char="‒"/>
        <a:defRPr sz="650" b="0" i="0" u="none" kern="1200">
          <a:solidFill>
            <a:schemeClr val="tx1"/>
          </a:solidFill>
          <a:latin typeface="Bosch Office Sans" panose="020B0604020202020204" pitchFamily="34" charset="0"/>
          <a:ea typeface="+mn-ea"/>
          <a:cs typeface="+mn-cs"/>
        </a:defRPr>
      </a:lvl8pPr>
      <a:lvl9pPr marL="466090" indent="-92075" algn="l" defTabSz="411358" rtl="0" eaLnBrk="1" latinLnBrk="0" hangingPunct="1">
        <a:lnSpc>
          <a:spcPct val="103000"/>
        </a:lnSpc>
        <a:spcBef>
          <a:spcPts val="250"/>
        </a:spcBef>
        <a:buClrTx/>
        <a:buSzPct val="100000"/>
        <a:buFontTx/>
        <a:buChar char="‒"/>
        <a:defRPr sz="650" b="0" i="0" u="none" kern="1200" baseline="0">
          <a:solidFill>
            <a:schemeClr val="tx1"/>
          </a:solidFill>
          <a:latin typeface="Bosch Office Sans" panose="020B0604020202020204" pitchFamily="34" charset="0"/>
          <a:ea typeface="+mn-ea"/>
          <a:cs typeface="+mn-cs"/>
        </a:defRPr>
      </a:lvl9pPr>
    </p:bodyStyle>
    <p:otherStyle>
      <a:defPPr>
        <a:defRPr lang="de-DE"/>
      </a:defPPr>
      <a:lvl1pPr marL="0" algn="l" defTabSz="411358" rtl="0" eaLnBrk="1" latinLnBrk="0" hangingPunct="1">
        <a:defRPr sz="810" kern="1200">
          <a:solidFill>
            <a:schemeClr val="tx1"/>
          </a:solidFill>
          <a:latin typeface="+mn-lt"/>
          <a:ea typeface="+mn-ea"/>
          <a:cs typeface="+mn-cs"/>
        </a:defRPr>
      </a:lvl1pPr>
      <a:lvl2pPr marL="205679" algn="l" defTabSz="411358" rtl="0" eaLnBrk="1" latinLnBrk="0" hangingPunct="1">
        <a:defRPr sz="810" kern="1200">
          <a:solidFill>
            <a:schemeClr val="tx1"/>
          </a:solidFill>
          <a:latin typeface="+mn-lt"/>
          <a:ea typeface="+mn-ea"/>
          <a:cs typeface="+mn-cs"/>
        </a:defRPr>
      </a:lvl2pPr>
      <a:lvl3pPr marL="411358" algn="l" defTabSz="411358" rtl="0" eaLnBrk="1" latinLnBrk="0" hangingPunct="1">
        <a:defRPr sz="810" kern="1200">
          <a:solidFill>
            <a:schemeClr val="tx1"/>
          </a:solidFill>
          <a:latin typeface="+mn-lt"/>
          <a:ea typeface="+mn-ea"/>
          <a:cs typeface="+mn-cs"/>
        </a:defRPr>
      </a:lvl3pPr>
      <a:lvl4pPr marL="617038" algn="l" defTabSz="411358" rtl="0" eaLnBrk="1" latinLnBrk="0" hangingPunct="1">
        <a:defRPr sz="810" kern="1200">
          <a:solidFill>
            <a:schemeClr val="tx1"/>
          </a:solidFill>
          <a:latin typeface="+mn-lt"/>
          <a:ea typeface="+mn-ea"/>
          <a:cs typeface="+mn-cs"/>
        </a:defRPr>
      </a:lvl4pPr>
      <a:lvl5pPr marL="822717" algn="l" defTabSz="411358" rtl="0" eaLnBrk="1" latinLnBrk="0" hangingPunct="1">
        <a:defRPr sz="810" kern="1200">
          <a:solidFill>
            <a:schemeClr val="tx1"/>
          </a:solidFill>
          <a:latin typeface="+mn-lt"/>
          <a:ea typeface="+mn-ea"/>
          <a:cs typeface="+mn-cs"/>
        </a:defRPr>
      </a:lvl5pPr>
      <a:lvl6pPr marL="1028396" algn="l" defTabSz="411358" rtl="0" eaLnBrk="1" latinLnBrk="0" hangingPunct="1">
        <a:defRPr sz="810" kern="1200">
          <a:solidFill>
            <a:schemeClr val="tx1"/>
          </a:solidFill>
          <a:latin typeface="+mn-lt"/>
          <a:ea typeface="+mn-ea"/>
          <a:cs typeface="+mn-cs"/>
        </a:defRPr>
      </a:lvl6pPr>
      <a:lvl7pPr marL="1234075" algn="l" defTabSz="411358" rtl="0" eaLnBrk="1" latinLnBrk="0" hangingPunct="1">
        <a:defRPr sz="810" kern="1200">
          <a:solidFill>
            <a:schemeClr val="tx1"/>
          </a:solidFill>
          <a:latin typeface="+mn-lt"/>
          <a:ea typeface="+mn-ea"/>
          <a:cs typeface="+mn-cs"/>
        </a:defRPr>
      </a:lvl7pPr>
      <a:lvl8pPr marL="1439755" algn="l" defTabSz="411358" rtl="0" eaLnBrk="1" latinLnBrk="0" hangingPunct="1">
        <a:defRPr sz="810" kern="1200">
          <a:solidFill>
            <a:schemeClr val="tx1"/>
          </a:solidFill>
          <a:latin typeface="+mn-lt"/>
          <a:ea typeface="+mn-ea"/>
          <a:cs typeface="+mn-cs"/>
        </a:defRPr>
      </a:lvl8pPr>
      <a:lvl9pPr marL="1645434" algn="l" defTabSz="411358" rtl="0" eaLnBrk="1" latinLnBrk="0" hangingPunct="1">
        <a:defRPr sz="81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image" Target="../media/image25.png"/><Relationship Id="rId3" Type="http://schemas.openxmlformats.org/officeDocument/2006/relationships/diagramData" Target="../diagrams/data1.xml"/><Relationship Id="rId21" Type="http://schemas.microsoft.com/office/2007/relationships/hdphoto" Target="../media/hdphoto2.wdp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6" Type="http://schemas.openxmlformats.org/officeDocument/2006/relationships/diagramColors" Target="../diagrams/colors3.xml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19" Type="http://schemas.microsoft.com/office/2007/relationships/hdphoto" Target="../media/hdphoto1.wdp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jpeg"/><Relationship Id="rId18" Type="http://schemas.openxmlformats.org/officeDocument/2006/relationships/image" Target="../media/image41.jp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35.jpeg"/><Relationship Id="rId17" Type="http://schemas.openxmlformats.org/officeDocument/2006/relationships/image" Target="../media/image40.png"/><Relationship Id="rId2" Type="http://schemas.openxmlformats.org/officeDocument/2006/relationships/image" Target="../media/image19.png"/><Relationship Id="rId16" Type="http://schemas.openxmlformats.org/officeDocument/2006/relationships/image" Target="../media/image39.png"/><Relationship Id="rId20" Type="http://schemas.openxmlformats.org/officeDocument/2006/relationships/image" Target="../media/image4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jpeg"/><Relationship Id="rId19" Type="http://schemas.openxmlformats.org/officeDocument/2006/relationships/image" Target="../media/image42.png"/><Relationship Id="rId4" Type="http://schemas.openxmlformats.org/officeDocument/2006/relationships/image" Target="../media/image21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4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30.png"/><Relationship Id="rId9" Type="http://schemas.openxmlformats.org/officeDocument/2006/relationships/image" Target="../media/image50.png"/><Relationship Id="rId14" Type="http://schemas.openxmlformats.org/officeDocument/2006/relationships/image" Target="../media/image5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jpg"/><Relationship Id="rId4" Type="http://schemas.openxmlformats.org/officeDocument/2006/relationships/image" Target="../media/image6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64.png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65.png"/><Relationship Id="rId9" Type="http://schemas.microsoft.com/office/2007/relationships/diagramDrawing" Target="../diagrams/drawing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521064" y="891919"/>
            <a:ext cx="4419600" cy="2104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rgbClr val="0E3466"/>
                </a:solidFill>
                <a:latin typeface="+mj-lt"/>
              </a:rPr>
              <a:t>Performance Testing Dashboard</a:t>
            </a:r>
            <a:endParaRPr lang="id-ID" sz="4400" b="1" dirty="0" smtClean="0">
              <a:solidFill>
                <a:srgbClr val="0E3466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19217" y="2295137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d-ID" sz="2800" dirty="0">
              <a:solidFill>
                <a:schemeClr val="bg1"/>
              </a:solidFill>
            </a:endParaRPr>
          </a:p>
        </p:txBody>
      </p:sp>
      <p:pic>
        <p:nvPicPr>
          <p:cNvPr id="5" name="Picture 2" descr="C:\Users\Bibo\Downloads\AUT-logo-block-international blac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19" y="69422"/>
            <a:ext cx="1382606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1619978" y="73448"/>
            <a:ext cx="1371600" cy="1280160"/>
            <a:chOff x="2006960" y="202543"/>
            <a:chExt cx="1558519" cy="1443038"/>
          </a:xfrm>
        </p:grpSpPr>
        <p:sp>
          <p:nvSpPr>
            <p:cNvPr id="3" name="Rectangle 2"/>
            <p:cNvSpPr/>
            <p:nvPr/>
          </p:nvSpPr>
          <p:spPr>
            <a:xfrm>
              <a:off x="2006960" y="202543"/>
              <a:ext cx="1558519" cy="14430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0" name="Picture 2" descr="Kết quả hình ảnh cho đại học khoa học tự nhiên logo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1334" y="331045"/>
              <a:ext cx="1509770" cy="11860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0060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Content Placeholder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71" r="32637"/>
          <a:stretch/>
        </p:blipFill>
        <p:spPr>
          <a:xfrm>
            <a:off x="2176192" y="2220836"/>
            <a:ext cx="5285396" cy="3767416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06" t="13571"/>
          <a:stretch/>
        </p:blipFill>
        <p:spPr>
          <a:xfrm>
            <a:off x="7457706" y="2227841"/>
            <a:ext cx="1670756" cy="376741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599" y="474956"/>
            <a:ext cx="10058400" cy="1450757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Roles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8" name="Picture 4" descr="http://video4apps.com/wp-content/uploads/2015/03/man-sid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138" y="2294213"/>
            <a:ext cx="2449752" cy="31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2149204" y="1560434"/>
            <a:ext cx="208376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Mr. Man </a:t>
            </a:r>
            <a:r>
              <a:rPr lang="en-US" sz="28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(Bosch)</a:t>
            </a:r>
            <a:endParaRPr lang="en-US" sz="3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615827" y="1537858"/>
            <a:ext cx="229260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My</a:t>
            </a:r>
            <a:endParaRPr lang="en-US" sz="28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360317" y="1554160"/>
            <a:ext cx="132740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Tuan</a:t>
            </a:r>
            <a:endParaRPr lang="en-US" sz="3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082420" y="1464078"/>
            <a:ext cx="166607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Khanh</a:t>
            </a:r>
            <a:endParaRPr lang="en-US" sz="3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847298" y="1744008"/>
            <a:ext cx="187491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Quan</a:t>
            </a:r>
            <a:endParaRPr lang="en-US" sz="3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" name="Isosceles Triangle 2"/>
          <p:cNvSpPr/>
          <p:nvPr/>
        </p:nvSpPr>
        <p:spPr>
          <a:xfrm rot="10800000">
            <a:off x="3036343" y="2102303"/>
            <a:ext cx="180622" cy="23706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706165" y="2096658"/>
            <a:ext cx="180622" cy="23706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3" name="Isosceles Triangle 12"/>
          <p:cNvSpPr/>
          <p:nvPr/>
        </p:nvSpPr>
        <p:spPr>
          <a:xfrm rot="10800000">
            <a:off x="6955930" y="2121000"/>
            <a:ext cx="180622" cy="23706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7" name="Isosceles Triangle 16"/>
          <p:cNvSpPr/>
          <p:nvPr/>
        </p:nvSpPr>
        <p:spPr>
          <a:xfrm rot="10800000">
            <a:off x="7775860" y="1942545"/>
            <a:ext cx="180622" cy="23706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3" name="Isosceles Triangle 22"/>
          <p:cNvSpPr/>
          <p:nvPr/>
        </p:nvSpPr>
        <p:spPr>
          <a:xfrm rot="10800000">
            <a:off x="8588332" y="2214486"/>
            <a:ext cx="180622" cy="23706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76192" y="5988252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Product Owner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65392" y="5982607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Scrum Master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34361" y="5965675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Development Team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7" name="Rectangle 26"/>
          <p:cNvSpPr/>
          <p:nvPr/>
        </p:nvSpPr>
        <p:spPr>
          <a:xfrm rot="16200000">
            <a:off x="2959772" y="5753770"/>
            <a:ext cx="176461" cy="203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Rectangle 27"/>
          <p:cNvSpPr/>
          <p:nvPr/>
        </p:nvSpPr>
        <p:spPr>
          <a:xfrm rot="16200000">
            <a:off x="4991770" y="5753769"/>
            <a:ext cx="176461" cy="203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Rectangle 28"/>
          <p:cNvSpPr/>
          <p:nvPr/>
        </p:nvSpPr>
        <p:spPr>
          <a:xfrm rot="16200000">
            <a:off x="7023769" y="5753769"/>
            <a:ext cx="176462" cy="20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Rectangle 29"/>
          <p:cNvSpPr/>
          <p:nvPr/>
        </p:nvSpPr>
        <p:spPr>
          <a:xfrm rot="16200000">
            <a:off x="9055770" y="5753768"/>
            <a:ext cx="176463" cy="203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Rectangle 30"/>
          <p:cNvSpPr/>
          <p:nvPr/>
        </p:nvSpPr>
        <p:spPr>
          <a:xfrm rot="16200000">
            <a:off x="11087769" y="5753769"/>
            <a:ext cx="176461" cy="203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Rectangle 31"/>
          <p:cNvSpPr/>
          <p:nvPr/>
        </p:nvSpPr>
        <p:spPr>
          <a:xfrm rot="16200000">
            <a:off x="927769" y="5753768"/>
            <a:ext cx="176463" cy="203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4882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extBox 375"/>
          <p:cNvSpPr txBox="1"/>
          <p:nvPr/>
        </p:nvSpPr>
        <p:spPr>
          <a:xfrm>
            <a:off x="5336818" y="338863"/>
            <a:ext cx="1518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Scrum</a:t>
            </a:r>
            <a:endParaRPr lang="en-US" sz="3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0" y="6695605"/>
            <a:ext cx="12192000" cy="176463"/>
            <a:chOff x="0" y="6105525"/>
            <a:chExt cx="12192000" cy="752475"/>
          </a:xfrm>
        </p:grpSpPr>
        <p:sp>
          <p:nvSpPr>
            <p:cNvPr id="61" name="Rectangle 60"/>
            <p:cNvSpPr/>
            <p:nvPr/>
          </p:nvSpPr>
          <p:spPr>
            <a:xfrm rot="16200000">
              <a:off x="2671769" y="5465767"/>
              <a:ext cx="752466" cy="203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2" name="Rectangle 61"/>
            <p:cNvSpPr/>
            <p:nvPr/>
          </p:nvSpPr>
          <p:spPr>
            <a:xfrm rot="16200000">
              <a:off x="4703767" y="5465765"/>
              <a:ext cx="752468" cy="203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3" name="Rectangle 62"/>
            <p:cNvSpPr/>
            <p:nvPr/>
          </p:nvSpPr>
          <p:spPr>
            <a:xfrm rot="16200000">
              <a:off x="6735765" y="5465764"/>
              <a:ext cx="752471" cy="203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4" name="Rectangle 63"/>
            <p:cNvSpPr/>
            <p:nvPr/>
          </p:nvSpPr>
          <p:spPr>
            <a:xfrm rot="16200000">
              <a:off x="8767764" y="5465762"/>
              <a:ext cx="752474" cy="20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5" name="Rectangle 64"/>
            <p:cNvSpPr/>
            <p:nvPr/>
          </p:nvSpPr>
          <p:spPr>
            <a:xfrm rot="16200000">
              <a:off x="10799766" y="5465766"/>
              <a:ext cx="752468" cy="2032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6" name="Rectangle 65"/>
            <p:cNvSpPr/>
            <p:nvPr/>
          </p:nvSpPr>
          <p:spPr>
            <a:xfrm rot="16200000">
              <a:off x="639763" y="5465762"/>
              <a:ext cx="752474" cy="20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6989" y="1479064"/>
            <a:ext cx="11216841" cy="4095192"/>
            <a:chOff x="386361" y="1464549"/>
            <a:chExt cx="11216841" cy="4095192"/>
          </a:xfrm>
        </p:grpSpPr>
        <p:grpSp>
          <p:nvGrpSpPr>
            <p:cNvPr id="7" name="Group 6"/>
            <p:cNvGrpSpPr/>
            <p:nvPr/>
          </p:nvGrpSpPr>
          <p:grpSpPr>
            <a:xfrm>
              <a:off x="386361" y="1464549"/>
              <a:ext cx="11216841" cy="4095192"/>
              <a:chOff x="555173" y="1464549"/>
              <a:chExt cx="11216841" cy="4095192"/>
            </a:xfrm>
          </p:grpSpPr>
          <p:graphicFrame>
            <p:nvGraphicFramePr>
              <p:cNvPr id="2" name="Diagram 1"/>
              <p:cNvGraphicFramePr/>
              <p:nvPr>
                <p:extLst>
                  <p:ext uri="{D42A27DB-BD31-4B8C-83A1-F6EECF244321}">
                    <p14:modId xmlns:p14="http://schemas.microsoft.com/office/powerpoint/2010/main" val="3894022270"/>
                  </p:ext>
                </p:extLst>
              </p:nvPr>
            </p:nvGraphicFramePr>
            <p:xfrm>
              <a:off x="555173" y="2793999"/>
              <a:ext cx="3120570" cy="240937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  <p:graphicFrame>
            <p:nvGraphicFramePr>
              <p:cNvPr id="16" name="Diagram 15"/>
              <p:cNvGraphicFramePr/>
              <p:nvPr>
                <p:extLst>
                  <p:ext uri="{D42A27DB-BD31-4B8C-83A1-F6EECF244321}">
                    <p14:modId xmlns:p14="http://schemas.microsoft.com/office/powerpoint/2010/main" val="78800219"/>
                  </p:ext>
                </p:extLst>
              </p:nvPr>
            </p:nvGraphicFramePr>
            <p:xfrm>
              <a:off x="8674395" y="2872658"/>
              <a:ext cx="2989941" cy="218258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  <p:sp>
            <p:nvSpPr>
              <p:cNvPr id="3" name="Rectangle 2"/>
              <p:cNvSpPr/>
              <p:nvPr/>
            </p:nvSpPr>
            <p:spPr>
              <a:xfrm>
                <a:off x="1201829" y="2230735"/>
                <a:ext cx="1812739" cy="58477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3200" b="0" cap="none" spc="0" dirty="0" smtClean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Sprint 1-3</a:t>
                </a:r>
                <a:endParaRPr lang="en-US" sz="32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284532" y="1464549"/>
                <a:ext cx="2021131" cy="58477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3200" b="0" cap="none" spc="0" smtClean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Sprint 4-14</a:t>
                </a:r>
                <a:endParaRPr lang="en-US" sz="3200" b="0" cap="none" spc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9542494" y="2320221"/>
                <a:ext cx="2229520" cy="58477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3200" b="0" cap="none" spc="0" smtClean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Sprint 15-16</a:t>
                </a:r>
                <a:endParaRPr lang="en-US" sz="3200" b="0" cap="none" spc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4" name="Curved Down Arrow 3"/>
              <p:cNvSpPr/>
              <p:nvPr/>
            </p:nvSpPr>
            <p:spPr>
              <a:xfrm rot="19625357">
                <a:off x="2931021" y="2186733"/>
                <a:ext cx="2217991" cy="602450"/>
              </a:xfrm>
              <a:prstGeom prst="curvedDownArrow">
                <a:avLst>
                  <a:gd name="adj1" fmla="val 15552"/>
                  <a:gd name="adj2" fmla="val 50000"/>
                  <a:gd name="adj3" fmla="val 54268"/>
                </a:avLst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Curved Down Arrow 23"/>
              <p:cNvSpPr/>
              <p:nvPr/>
            </p:nvSpPr>
            <p:spPr>
              <a:xfrm rot="1808911">
                <a:off x="7357265" y="2178180"/>
                <a:ext cx="2200040" cy="694137"/>
              </a:xfrm>
              <a:prstGeom prst="curvedDownArrow">
                <a:avLst>
                  <a:gd name="adj1" fmla="val 15552"/>
                  <a:gd name="adj2" fmla="val 50000"/>
                  <a:gd name="adj3" fmla="val 54268"/>
                </a:avLst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aphicFrame>
            <p:nvGraphicFramePr>
              <p:cNvPr id="6" name="Diagram 5"/>
              <p:cNvGraphicFramePr/>
              <p:nvPr>
                <p:extLst>
                  <p:ext uri="{D42A27DB-BD31-4B8C-83A1-F6EECF244321}">
                    <p14:modId xmlns:p14="http://schemas.microsoft.com/office/powerpoint/2010/main" val="1132878476"/>
                  </p:ext>
                </p:extLst>
              </p:nvPr>
            </p:nvGraphicFramePr>
            <p:xfrm>
              <a:off x="4168249" y="2227007"/>
              <a:ext cx="4090848" cy="33327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3" r:lo="rId14" r:qs="rId15" r:cs="rId16"/>
              </a:graphicData>
            </a:graphic>
          </p:graphicFrame>
        </p:grpSp>
        <p:pic>
          <p:nvPicPr>
            <p:cNvPr id="31" name="Picture 8"/>
            <p:cNvPicPr>
              <a:picLocks noChangeAspect="1" noChangeArrowheads="1"/>
            </p:cNvPicPr>
            <p:nvPr/>
          </p:nvPicPr>
          <p:blipFill>
            <a:blip r:embed="rId18">
              <a:clrChange>
                <a:clrFrom>
                  <a:srgbClr val="77B5E6"/>
                </a:clrFrom>
                <a:clrTo>
                  <a:srgbClr val="77B5E6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2041" b="97959" l="5634" r="9765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9719" y="3294743"/>
              <a:ext cx="1204182" cy="1108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6"/>
            <p:cNvPicPr>
              <a:picLocks noChangeAspect="1" noChangeArrowheads="1"/>
            </p:cNvPicPr>
            <p:nvPr/>
          </p:nvPicPr>
          <p:blipFill rotWithShape="1">
            <a:blip r:embed="rId20">
              <a:clrChange>
                <a:clrFrom>
                  <a:srgbClr val="77B5E6"/>
                </a:clrFrom>
                <a:clrTo>
                  <a:srgbClr val="77B5E6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0" b="100000" l="0" r="100000">
                          <a14:foregroundMark x1="32112" y1="25459" x2="32112" y2="25459"/>
                          <a14:foregroundMark x1="33333" y1="13386" x2="33333" y2="13386"/>
                          <a14:foregroundMark x1="34206" y1="15486" x2="34206" y2="15486"/>
                          <a14:foregroundMark x1="38220" y1="20210" x2="38220" y2="20210"/>
                          <a14:foregroundMark x1="39092" y1="18110" x2="39092" y2="18110"/>
                          <a14:foregroundMark x1="16579" y1="85039" x2="16579" y2="85039"/>
                          <a14:foregroundMark x1="9424" y1="61417" x2="9424" y2="61417"/>
                          <a14:foregroundMark x1="9773" y1="69554" x2="9773" y2="69554"/>
                          <a14:foregroundMark x1="25480" y1="58793" x2="25480" y2="58793"/>
                          <a14:foregroundMark x1="24607" y1="51969" x2="24607" y2="51969"/>
                          <a14:foregroundMark x1="28098" y1="54856" x2="28098" y2="54856"/>
                          <a14:foregroundMark x1="30716" y1="59318" x2="30716" y2="59318"/>
                          <a14:foregroundMark x1="20070" y1="54068" x2="20070" y2="54068"/>
                          <a14:foregroundMark x1="25131" y1="50131" x2="25131" y2="50131"/>
                          <a14:foregroundMark x1="35253" y1="24672" x2="35253" y2="24672"/>
                          <a14:foregroundMark x1="29494" y1="24934" x2="29494" y2="24934"/>
                          <a14:foregroundMark x1="8202" y1="6299" x2="8202" y2="6299"/>
                          <a14:foregroundMark x1="37347" y1="10499" x2="37347" y2="1049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61" r="58258" b="62809"/>
            <a:stretch/>
          </p:blipFill>
          <p:spPr bwMode="auto">
            <a:xfrm>
              <a:off x="1569600" y="2888343"/>
              <a:ext cx="680469" cy="957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3" name="Group 32"/>
            <p:cNvGrpSpPr/>
            <p:nvPr/>
          </p:nvGrpSpPr>
          <p:grpSpPr>
            <a:xfrm>
              <a:off x="9568160" y="3947887"/>
              <a:ext cx="446698" cy="474592"/>
              <a:chOff x="5346700" y="-104775"/>
              <a:chExt cx="835025" cy="836613"/>
            </a:xfrm>
            <a:solidFill>
              <a:schemeClr val="bg1"/>
            </a:solidFill>
          </p:grpSpPr>
          <p:sp>
            <p:nvSpPr>
              <p:cNvPr id="34" name="Freeform 5"/>
              <p:cNvSpPr>
                <a:spLocks noEditPoints="1"/>
              </p:cNvSpPr>
              <p:nvPr/>
            </p:nvSpPr>
            <p:spPr bwMode="auto">
              <a:xfrm>
                <a:off x="5346700" y="-104775"/>
                <a:ext cx="835025" cy="836613"/>
              </a:xfrm>
              <a:custGeom>
                <a:avLst/>
                <a:gdLst>
                  <a:gd name="T0" fmla="*/ 138 w 220"/>
                  <a:gd name="T1" fmla="*/ 0 h 220"/>
                  <a:gd name="T2" fmla="*/ 55 w 220"/>
                  <a:gd name="T3" fmla="*/ 83 h 220"/>
                  <a:gd name="T4" fmla="*/ 65 w 220"/>
                  <a:gd name="T5" fmla="*/ 121 h 220"/>
                  <a:gd name="T6" fmla="*/ 7 w 220"/>
                  <a:gd name="T7" fmla="*/ 178 h 220"/>
                  <a:gd name="T8" fmla="*/ 7 w 220"/>
                  <a:gd name="T9" fmla="*/ 178 h 220"/>
                  <a:gd name="T10" fmla="*/ 0 w 220"/>
                  <a:gd name="T11" fmla="*/ 196 h 220"/>
                  <a:gd name="T12" fmla="*/ 24 w 220"/>
                  <a:gd name="T13" fmla="*/ 220 h 220"/>
                  <a:gd name="T14" fmla="*/ 42 w 220"/>
                  <a:gd name="T15" fmla="*/ 213 h 220"/>
                  <a:gd name="T16" fmla="*/ 42 w 220"/>
                  <a:gd name="T17" fmla="*/ 213 h 220"/>
                  <a:gd name="T18" fmla="*/ 99 w 220"/>
                  <a:gd name="T19" fmla="*/ 155 h 220"/>
                  <a:gd name="T20" fmla="*/ 138 w 220"/>
                  <a:gd name="T21" fmla="*/ 165 h 220"/>
                  <a:gd name="T22" fmla="*/ 220 w 220"/>
                  <a:gd name="T23" fmla="*/ 83 h 220"/>
                  <a:gd name="T24" fmla="*/ 138 w 220"/>
                  <a:gd name="T25" fmla="*/ 0 h 220"/>
                  <a:gd name="T26" fmla="*/ 33 w 220"/>
                  <a:gd name="T27" fmla="*/ 204 h 220"/>
                  <a:gd name="T28" fmla="*/ 24 w 220"/>
                  <a:gd name="T29" fmla="*/ 208 h 220"/>
                  <a:gd name="T30" fmla="*/ 12 w 220"/>
                  <a:gd name="T31" fmla="*/ 196 h 220"/>
                  <a:gd name="T32" fmla="*/ 16 w 220"/>
                  <a:gd name="T33" fmla="*/ 187 h 220"/>
                  <a:gd name="T34" fmla="*/ 16 w 220"/>
                  <a:gd name="T35" fmla="*/ 187 h 220"/>
                  <a:gd name="T36" fmla="*/ 71 w 220"/>
                  <a:gd name="T37" fmla="*/ 132 h 220"/>
                  <a:gd name="T38" fmla="*/ 88 w 220"/>
                  <a:gd name="T39" fmla="*/ 149 h 220"/>
                  <a:gd name="T40" fmla="*/ 33 w 220"/>
                  <a:gd name="T41" fmla="*/ 204 h 220"/>
                  <a:gd name="T42" fmla="*/ 138 w 220"/>
                  <a:gd name="T43" fmla="*/ 151 h 220"/>
                  <a:gd name="T44" fmla="*/ 69 w 220"/>
                  <a:gd name="T45" fmla="*/ 83 h 220"/>
                  <a:gd name="T46" fmla="*/ 138 w 220"/>
                  <a:gd name="T47" fmla="*/ 14 h 220"/>
                  <a:gd name="T48" fmla="*/ 206 w 220"/>
                  <a:gd name="T49" fmla="*/ 83 h 220"/>
                  <a:gd name="T50" fmla="*/ 138 w 220"/>
                  <a:gd name="T51" fmla="*/ 151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20" h="220">
                    <a:moveTo>
                      <a:pt x="138" y="0"/>
                    </a:moveTo>
                    <a:cubicBezTo>
                      <a:pt x="92" y="0"/>
                      <a:pt x="55" y="37"/>
                      <a:pt x="55" y="83"/>
                    </a:cubicBezTo>
                    <a:cubicBezTo>
                      <a:pt x="55" y="96"/>
                      <a:pt x="58" y="110"/>
                      <a:pt x="65" y="121"/>
                    </a:cubicBezTo>
                    <a:cubicBezTo>
                      <a:pt x="7" y="178"/>
                      <a:pt x="7" y="178"/>
                      <a:pt x="7" y="178"/>
                    </a:cubicBezTo>
                    <a:cubicBezTo>
                      <a:pt x="7" y="178"/>
                      <a:pt x="7" y="178"/>
                      <a:pt x="7" y="178"/>
                    </a:cubicBezTo>
                    <a:cubicBezTo>
                      <a:pt x="3" y="183"/>
                      <a:pt x="0" y="189"/>
                      <a:pt x="0" y="196"/>
                    </a:cubicBezTo>
                    <a:cubicBezTo>
                      <a:pt x="0" y="209"/>
                      <a:pt x="11" y="220"/>
                      <a:pt x="24" y="220"/>
                    </a:cubicBezTo>
                    <a:cubicBezTo>
                      <a:pt x="31" y="220"/>
                      <a:pt x="37" y="217"/>
                      <a:pt x="42" y="213"/>
                    </a:cubicBezTo>
                    <a:cubicBezTo>
                      <a:pt x="42" y="213"/>
                      <a:pt x="42" y="213"/>
                      <a:pt x="42" y="213"/>
                    </a:cubicBezTo>
                    <a:cubicBezTo>
                      <a:pt x="99" y="155"/>
                      <a:pt x="99" y="155"/>
                      <a:pt x="99" y="155"/>
                    </a:cubicBezTo>
                    <a:cubicBezTo>
                      <a:pt x="110" y="162"/>
                      <a:pt x="124" y="165"/>
                      <a:pt x="138" y="165"/>
                    </a:cubicBezTo>
                    <a:cubicBezTo>
                      <a:pt x="183" y="165"/>
                      <a:pt x="220" y="128"/>
                      <a:pt x="220" y="83"/>
                    </a:cubicBezTo>
                    <a:cubicBezTo>
                      <a:pt x="220" y="37"/>
                      <a:pt x="183" y="0"/>
                      <a:pt x="138" y="0"/>
                    </a:cubicBezTo>
                    <a:close/>
                    <a:moveTo>
                      <a:pt x="33" y="204"/>
                    </a:moveTo>
                    <a:cubicBezTo>
                      <a:pt x="31" y="206"/>
                      <a:pt x="28" y="208"/>
                      <a:pt x="24" y="208"/>
                    </a:cubicBezTo>
                    <a:cubicBezTo>
                      <a:pt x="18" y="208"/>
                      <a:pt x="12" y="202"/>
                      <a:pt x="12" y="196"/>
                    </a:cubicBezTo>
                    <a:cubicBezTo>
                      <a:pt x="12" y="192"/>
                      <a:pt x="14" y="189"/>
                      <a:pt x="16" y="187"/>
                    </a:cubicBezTo>
                    <a:cubicBezTo>
                      <a:pt x="16" y="187"/>
                      <a:pt x="16" y="187"/>
                      <a:pt x="16" y="187"/>
                    </a:cubicBezTo>
                    <a:cubicBezTo>
                      <a:pt x="71" y="132"/>
                      <a:pt x="71" y="132"/>
                      <a:pt x="71" y="132"/>
                    </a:cubicBezTo>
                    <a:cubicBezTo>
                      <a:pt x="76" y="138"/>
                      <a:pt x="82" y="144"/>
                      <a:pt x="88" y="149"/>
                    </a:cubicBezTo>
                    <a:lnTo>
                      <a:pt x="33" y="204"/>
                    </a:lnTo>
                    <a:close/>
                    <a:moveTo>
                      <a:pt x="138" y="151"/>
                    </a:moveTo>
                    <a:cubicBezTo>
                      <a:pt x="100" y="151"/>
                      <a:pt x="69" y="120"/>
                      <a:pt x="69" y="83"/>
                    </a:cubicBezTo>
                    <a:cubicBezTo>
                      <a:pt x="69" y="45"/>
                      <a:pt x="100" y="14"/>
                      <a:pt x="138" y="14"/>
                    </a:cubicBezTo>
                    <a:cubicBezTo>
                      <a:pt x="175" y="14"/>
                      <a:pt x="206" y="45"/>
                      <a:pt x="206" y="83"/>
                    </a:cubicBezTo>
                    <a:cubicBezTo>
                      <a:pt x="206" y="120"/>
                      <a:pt x="175" y="151"/>
                      <a:pt x="138" y="1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" name="Freeform 6"/>
              <p:cNvSpPr>
                <a:spLocks/>
              </p:cNvSpPr>
              <p:nvPr/>
            </p:nvSpPr>
            <p:spPr bwMode="auto">
              <a:xfrm>
                <a:off x="5684838" y="25400"/>
                <a:ext cx="196850" cy="196850"/>
              </a:xfrm>
              <a:custGeom>
                <a:avLst/>
                <a:gdLst>
                  <a:gd name="T0" fmla="*/ 49 w 52"/>
                  <a:gd name="T1" fmla="*/ 0 h 52"/>
                  <a:gd name="T2" fmla="*/ 0 w 52"/>
                  <a:gd name="T3" fmla="*/ 49 h 52"/>
                  <a:gd name="T4" fmla="*/ 4 w 52"/>
                  <a:gd name="T5" fmla="*/ 52 h 52"/>
                  <a:gd name="T6" fmla="*/ 7 w 52"/>
                  <a:gd name="T7" fmla="*/ 49 h 52"/>
                  <a:gd name="T8" fmla="*/ 49 w 52"/>
                  <a:gd name="T9" fmla="*/ 7 h 52"/>
                  <a:gd name="T10" fmla="*/ 52 w 52"/>
                  <a:gd name="T11" fmla="*/ 4 h 52"/>
                  <a:gd name="T12" fmla="*/ 49 w 52"/>
                  <a:gd name="T13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52">
                    <a:moveTo>
                      <a:pt x="49" y="0"/>
                    </a:moveTo>
                    <a:cubicBezTo>
                      <a:pt x="22" y="0"/>
                      <a:pt x="0" y="22"/>
                      <a:pt x="0" y="49"/>
                    </a:cubicBezTo>
                    <a:cubicBezTo>
                      <a:pt x="0" y="50"/>
                      <a:pt x="2" y="52"/>
                      <a:pt x="4" y="52"/>
                    </a:cubicBezTo>
                    <a:cubicBezTo>
                      <a:pt x="6" y="52"/>
                      <a:pt x="7" y="50"/>
                      <a:pt x="7" y="49"/>
                    </a:cubicBezTo>
                    <a:cubicBezTo>
                      <a:pt x="7" y="26"/>
                      <a:pt x="26" y="7"/>
                      <a:pt x="49" y="7"/>
                    </a:cubicBezTo>
                    <a:cubicBezTo>
                      <a:pt x="50" y="7"/>
                      <a:pt x="52" y="6"/>
                      <a:pt x="52" y="4"/>
                    </a:cubicBezTo>
                    <a:cubicBezTo>
                      <a:pt x="52" y="2"/>
                      <a:pt x="50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pic>
          <p:nvPicPr>
            <p:cNvPr id="36" name="Picture 6"/>
            <p:cNvPicPr>
              <a:picLocks noChangeAspect="1" noChangeArrowheads="1"/>
            </p:cNvPicPr>
            <p:nvPr/>
          </p:nvPicPr>
          <p:blipFill rotWithShape="1">
            <a:blip r:embed="rId20">
              <a:clrChange>
                <a:clrFrom>
                  <a:srgbClr val="77B5E6"/>
                </a:clrFrom>
                <a:clrTo>
                  <a:srgbClr val="77B5E6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0" b="100000" l="0" r="100000">
                          <a14:foregroundMark x1="32112" y1="25459" x2="32112" y2="25459"/>
                          <a14:foregroundMark x1="33333" y1="13386" x2="33333" y2="13386"/>
                          <a14:foregroundMark x1="34206" y1="15486" x2="34206" y2="15486"/>
                          <a14:foregroundMark x1="38220" y1="20210" x2="38220" y2="20210"/>
                          <a14:foregroundMark x1="39092" y1="18110" x2="39092" y2="18110"/>
                          <a14:foregroundMark x1="16579" y1="85039" x2="16579" y2="85039"/>
                          <a14:foregroundMark x1="9424" y1="61417" x2="9424" y2="61417"/>
                          <a14:foregroundMark x1="9773" y1="69554" x2="9773" y2="69554"/>
                          <a14:foregroundMark x1="25480" y1="58793" x2="25480" y2="58793"/>
                          <a14:foregroundMark x1="24607" y1="51969" x2="24607" y2="51969"/>
                          <a14:foregroundMark x1="28098" y1="54856" x2="28098" y2="54856"/>
                          <a14:foregroundMark x1="30716" y1="59318" x2="30716" y2="59318"/>
                          <a14:foregroundMark x1="20070" y1="54068" x2="20070" y2="54068"/>
                          <a14:foregroundMark x1="25131" y1="50131" x2="25131" y2="50131"/>
                          <a14:foregroundMark x1="35253" y1="24672" x2="35253" y2="24672"/>
                          <a14:foregroundMark x1="29494" y1="24934" x2="29494" y2="24934"/>
                          <a14:foregroundMark x1="8202" y1="6299" x2="8202" y2="6299"/>
                          <a14:foregroundMark x1="37347" y1="10499" x2="37347" y2="1049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188" t="31531" r="9160" b="27046"/>
            <a:stretch/>
          </p:blipFill>
          <p:spPr bwMode="auto">
            <a:xfrm>
              <a:off x="5436022" y="3744686"/>
              <a:ext cx="1377725" cy="1007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5920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595349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Milestones</a:t>
            </a:r>
            <a:endParaRPr lang="en-US" dirty="0"/>
          </a:p>
        </p:txBody>
      </p:sp>
      <p:sp>
        <p:nvSpPr>
          <p:cNvPr id="83" name="Freeform 5"/>
          <p:cNvSpPr>
            <a:spLocks/>
          </p:cNvSpPr>
          <p:nvPr/>
        </p:nvSpPr>
        <p:spPr bwMode="auto">
          <a:xfrm>
            <a:off x="724982" y="6338412"/>
            <a:ext cx="12192000" cy="787544"/>
          </a:xfrm>
          <a:custGeom>
            <a:avLst/>
            <a:gdLst>
              <a:gd name="T0" fmla="*/ 0 w 3200"/>
              <a:gd name="T1" fmla="*/ 29 h 762"/>
              <a:gd name="T2" fmla="*/ 1413 w 3200"/>
              <a:gd name="T3" fmla="*/ 352 h 762"/>
              <a:gd name="T4" fmla="*/ 3200 w 3200"/>
              <a:gd name="T5" fmla="*/ 545 h 762"/>
              <a:gd name="T6" fmla="*/ 3200 w 3200"/>
              <a:gd name="T7" fmla="*/ 762 h 762"/>
              <a:gd name="T8" fmla="*/ 0 w 3200"/>
              <a:gd name="T9" fmla="*/ 762 h 762"/>
              <a:gd name="T10" fmla="*/ 0 w 3200"/>
              <a:gd name="T11" fmla="*/ 29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00" h="762">
                <a:moveTo>
                  <a:pt x="0" y="29"/>
                </a:moveTo>
                <a:cubicBezTo>
                  <a:pt x="0" y="29"/>
                  <a:pt x="662" y="0"/>
                  <a:pt x="1413" y="352"/>
                </a:cubicBezTo>
                <a:cubicBezTo>
                  <a:pt x="2164" y="705"/>
                  <a:pt x="3200" y="545"/>
                  <a:pt x="3200" y="545"/>
                </a:cubicBezTo>
                <a:cubicBezTo>
                  <a:pt x="3200" y="762"/>
                  <a:pt x="3200" y="762"/>
                  <a:pt x="3200" y="762"/>
                </a:cubicBezTo>
                <a:cubicBezTo>
                  <a:pt x="0" y="762"/>
                  <a:pt x="0" y="762"/>
                  <a:pt x="0" y="762"/>
                </a:cubicBezTo>
                <a:lnTo>
                  <a:pt x="0" y="29"/>
                </a:lnTo>
                <a:close/>
              </a:path>
            </a:pathLst>
          </a:custGeom>
          <a:solidFill>
            <a:srgbClr val="DDBDA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4" name="Freeform 6"/>
          <p:cNvSpPr>
            <a:spLocks/>
          </p:cNvSpPr>
          <p:nvPr/>
        </p:nvSpPr>
        <p:spPr bwMode="auto">
          <a:xfrm>
            <a:off x="0" y="6054726"/>
            <a:ext cx="12192000" cy="894817"/>
          </a:xfrm>
          <a:custGeom>
            <a:avLst/>
            <a:gdLst>
              <a:gd name="T0" fmla="*/ 3200 w 3200"/>
              <a:gd name="T1" fmla="*/ 66 h 423"/>
              <a:gd name="T2" fmla="*/ 1743 w 3200"/>
              <a:gd name="T3" fmla="*/ 212 h 423"/>
              <a:gd name="T4" fmla="*/ 0 w 3200"/>
              <a:gd name="T5" fmla="*/ 175 h 423"/>
              <a:gd name="T6" fmla="*/ 0 w 3200"/>
              <a:gd name="T7" fmla="*/ 404 h 423"/>
              <a:gd name="T8" fmla="*/ 3200 w 3200"/>
              <a:gd name="T9" fmla="*/ 404 h 423"/>
              <a:gd name="T10" fmla="*/ 3200 w 3200"/>
              <a:gd name="T11" fmla="*/ 66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00" h="423">
                <a:moveTo>
                  <a:pt x="3200" y="66"/>
                </a:moveTo>
                <a:cubicBezTo>
                  <a:pt x="3200" y="66"/>
                  <a:pt x="2831" y="0"/>
                  <a:pt x="1743" y="212"/>
                </a:cubicBezTo>
                <a:cubicBezTo>
                  <a:pt x="655" y="423"/>
                  <a:pt x="0" y="175"/>
                  <a:pt x="0" y="175"/>
                </a:cubicBezTo>
                <a:cubicBezTo>
                  <a:pt x="0" y="404"/>
                  <a:pt x="0" y="404"/>
                  <a:pt x="0" y="404"/>
                </a:cubicBezTo>
                <a:cubicBezTo>
                  <a:pt x="3200" y="404"/>
                  <a:pt x="3200" y="404"/>
                  <a:pt x="3200" y="404"/>
                </a:cubicBezTo>
                <a:lnTo>
                  <a:pt x="3200" y="66"/>
                </a:lnTo>
                <a:close/>
              </a:path>
            </a:pathLst>
          </a:custGeom>
          <a:solidFill>
            <a:srgbClr val="37241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18" name="Group 117"/>
          <p:cNvGrpSpPr/>
          <p:nvPr/>
        </p:nvGrpSpPr>
        <p:grpSpPr>
          <a:xfrm>
            <a:off x="-44752" y="3884516"/>
            <a:ext cx="2160641" cy="2301471"/>
            <a:chOff x="9264" y="2304727"/>
            <a:chExt cx="3778765" cy="4025063"/>
          </a:xfrm>
        </p:grpSpPr>
        <p:grpSp>
          <p:nvGrpSpPr>
            <p:cNvPr id="20" name="Group 19"/>
            <p:cNvGrpSpPr/>
            <p:nvPr/>
          </p:nvGrpSpPr>
          <p:grpSpPr>
            <a:xfrm>
              <a:off x="9264" y="4474002"/>
              <a:ext cx="1198443" cy="1855788"/>
              <a:chOff x="10579101" y="3465939"/>
              <a:chExt cx="1849437" cy="2863851"/>
            </a:xfrm>
          </p:grpSpPr>
          <p:sp>
            <p:nvSpPr>
              <p:cNvPr id="21" name="Freeform 17"/>
              <p:cNvSpPr>
                <a:spLocks/>
              </p:cNvSpPr>
              <p:nvPr/>
            </p:nvSpPr>
            <p:spPr bwMode="auto">
              <a:xfrm>
                <a:off x="11432382" y="6007527"/>
                <a:ext cx="141288" cy="322263"/>
              </a:xfrm>
              <a:custGeom>
                <a:avLst/>
                <a:gdLst>
                  <a:gd name="T0" fmla="*/ 0 w 35"/>
                  <a:gd name="T1" fmla="*/ 65 h 83"/>
                  <a:gd name="T2" fmla="*/ 17 w 35"/>
                  <a:gd name="T3" fmla="*/ 83 h 83"/>
                  <a:gd name="T4" fmla="*/ 35 w 35"/>
                  <a:gd name="T5" fmla="*/ 65 h 83"/>
                  <a:gd name="T6" fmla="*/ 35 w 35"/>
                  <a:gd name="T7" fmla="*/ 0 h 83"/>
                  <a:gd name="T8" fmla="*/ 0 w 35"/>
                  <a:gd name="T9" fmla="*/ 0 h 83"/>
                  <a:gd name="T10" fmla="*/ 0 w 35"/>
                  <a:gd name="T11" fmla="*/ 65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83">
                    <a:moveTo>
                      <a:pt x="0" y="65"/>
                    </a:moveTo>
                    <a:cubicBezTo>
                      <a:pt x="0" y="75"/>
                      <a:pt x="7" y="83"/>
                      <a:pt x="17" y="83"/>
                    </a:cubicBezTo>
                    <a:cubicBezTo>
                      <a:pt x="27" y="83"/>
                      <a:pt x="35" y="75"/>
                      <a:pt x="35" y="6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6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" name="Freeform 5"/>
              <p:cNvSpPr>
                <a:spLocks/>
              </p:cNvSpPr>
              <p:nvPr/>
            </p:nvSpPr>
            <p:spPr bwMode="auto">
              <a:xfrm>
                <a:off x="10579101" y="3465939"/>
                <a:ext cx="923925" cy="2566988"/>
              </a:xfrm>
              <a:custGeom>
                <a:avLst/>
                <a:gdLst>
                  <a:gd name="T0" fmla="*/ 0 w 245"/>
                  <a:gd name="T1" fmla="*/ 429 h 682"/>
                  <a:gd name="T2" fmla="*/ 245 w 245"/>
                  <a:gd name="T3" fmla="*/ 682 h 682"/>
                  <a:gd name="T4" fmla="*/ 245 w 245"/>
                  <a:gd name="T5" fmla="*/ 0 h 682"/>
                  <a:gd name="T6" fmla="*/ 0 w 245"/>
                  <a:gd name="T7" fmla="*/ 429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5" h="682">
                    <a:moveTo>
                      <a:pt x="0" y="429"/>
                    </a:moveTo>
                    <a:cubicBezTo>
                      <a:pt x="0" y="617"/>
                      <a:pt x="165" y="682"/>
                      <a:pt x="245" y="682"/>
                    </a:cubicBezTo>
                    <a:cubicBezTo>
                      <a:pt x="245" y="0"/>
                      <a:pt x="245" y="0"/>
                      <a:pt x="245" y="0"/>
                    </a:cubicBezTo>
                    <a:cubicBezTo>
                      <a:pt x="245" y="0"/>
                      <a:pt x="0" y="241"/>
                      <a:pt x="0" y="429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" name="Freeform 6"/>
              <p:cNvSpPr>
                <a:spLocks/>
              </p:cNvSpPr>
              <p:nvPr/>
            </p:nvSpPr>
            <p:spPr bwMode="auto">
              <a:xfrm>
                <a:off x="11503026" y="3465939"/>
                <a:ext cx="925512" cy="2566988"/>
              </a:xfrm>
              <a:custGeom>
                <a:avLst/>
                <a:gdLst>
                  <a:gd name="T0" fmla="*/ 0 w 245"/>
                  <a:gd name="T1" fmla="*/ 0 h 682"/>
                  <a:gd name="T2" fmla="*/ 0 w 245"/>
                  <a:gd name="T3" fmla="*/ 682 h 682"/>
                  <a:gd name="T4" fmla="*/ 245 w 245"/>
                  <a:gd name="T5" fmla="*/ 429 h 682"/>
                  <a:gd name="T6" fmla="*/ 0 w 245"/>
                  <a:gd name="T7" fmla="*/ 0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5" h="682">
                    <a:moveTo>
                      <a:pt x="0" y="0"/>
                    </a:moveTo>
                    <a:cubicBezTo>
                      <a:pt x="0" y="682"/>
                      <a:pt x="0" y="682"/>
                      <a:pt x="0" y="682"/>
                    </a:cubicBezTo>
                    <a:cubicBezTo>
                      <a:pt x="80" y="682"/>
                      <a:pt x="245" y="617"/>
                      <a:pt x="245" y="429"/>
                    </a:cubicBezTo>
                    <a:cubicBezTo>
                      <a:pt x="245" y="24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782618" y="3465939"/>
              <a:ext cx="1849437" cy="2863851"/>
              <a:chOff x="2031209" y="3465939"/>
              <a:chExt cx="1849437" cy="2863851"/>
            </a:xfrm>
          </p:grpSpPr>
          <p:sp>
            <p:nvSpPr>
              <p:cNvPr id="73" name="Freeform 17"/>
              <p:cNvSpPr>
                <a:spLocks/>
              </p:cNvSpPr>
              <p:nvPr/>
            </p:nvSpPr>
            <p:spPr bwMode="auto">
              <a:xfrm>
                <a:off x="2884490" y="6007527"/>
                <a:ext cx="141288" cy="322263"/>
              </a:xfrm>
              <a:custGeom>
                <a:avLst/>
                <a:gdLst>
                  <a:gd name="T0" fmla="*/ 0 w 35"/>
                  <a:gd name="T1" fmla="*/ 65 h 83"/>
                  <a:gd name="T2" fmla="*/ 17 w 35"/>
                  <a:gd name="T3" fmla="*/ 83 h 83"/>
                  <a:gd name="T4" fmla="*/ 35 w 35"/>
                  <a:gd name="T5" fmla="*/ 65 h 83"/>
                  <a:gd name="T6" fmla="*/ 35 w 35"/>
                  <a:gd name="T7" fmla="*/ 0 h 83"/>
                  <a:gd name="T8" fmla="*/ 0 w 35"/>
                  <a:gd name="T9" fmla="*/ 0 h 83"/>
                  <a:gd name="T10" fmla="*/ 0 w 35"/>
                  <a:gd name="T11" fmla="*/ 65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83">
                    <a:moveTo>
                      <a:pt x="0" y="65"/>
                    </a:moveTo>
                    <a:cubicBezTo>
                      <a:pt x="0" y="75"/>
                      <a:pt x="7" y="83"/>
                      <a:pt x="17" y="83"/>
                    </a:cubicBezTo>
                    <a:cubicBezTo>
                      <a:pt x="27" y="83"/>
                      <a:pt x="35" y="75"/>
                      <a:pt x="35" y="6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65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4" name="Freeform 5"/>
              <p:cNvSpPr>
                <a:spLocks/>
              </p:cNvSpPr>
              <p:nvPr/>
            </p:nvSpPr>
            <p:spPr bwMode="auto">
              <a:xfrm>
                <a:off x="2031209" y="3465939"/>
                <a:ext cx="923925" cy="2566988"/>
              </a:xfrm>
              <a:custGeom>
                <a:avLst/>
                <a:gdLst>
                  <a:gd name="T0" fmla="*/ 0 w 245"/>
                  <a:gd name="T1" fmla="*/ 429 h 682"/>
                  <a:gd name="T2" fmla="*/ 245 w 245"/>
                  <a:gd name="T3" fmla="*/ 682 h 682"/>
                  <a:gd name="T4" fmla="*/ 245 w 245"/>
                  <a:gd name="T5" fmla="*/ 0 h 682"/>
                  <a:gd name="T6" fmla="*/ 0 w 245"/>
                  <a:gd name="T7" fmla="*/ 429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5" h="682">
                    <a:moveTo>
                      <a:pt x="0" y="429"/>
                    </a:moveTo>
                    <a:cubicBezTo>
                      <a:pt x="0" y="617"/>
                      <a:pt x="165" y="682"/>
                      <a:pt x="245" y="682"/>
                    </a:cubicBezTo>
                    <a:cubicBezTo>
                      <a:pt x="245" y="0"/>
                      <a:pt x="245" y="0"/>
                      <a:pt x="245" y="0"/>
                    </a:cubicBezTo>
                    <a:cubicBezTo>
                      <a:pt x="245" y="0"/>
                      <a:pt x="0" y="241"/>
                      <a:pt x="0" y="4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2955134" y="3465939"/>
                <a:ext cx="925512" cy="2566988"/>
              </a:xfrm>
              <a:custGeom>
                <a:avLst/>
                <a:gdLst>
                  <a:gd name="T0" fmla="*/ 0 w 245"/>
                  <a:gd name="T1" fmla="*/ 0 h 682"/>
                  <a:gd name="T2" fmla="*/ 0 w 245"/>
                  <a:gd name="T3" fmla="*/ 682 h 682"/>
                  <a:gd name="T4" fmla="*/ 245 w 245"/>
                  <a:gd name="T5" fmla="*/ 429 h 682"/>
                  <a:gd name="T6" fmla="*/ 0 w 245"/>
                  <a:gd name="T7" fmla="*/ 0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5" h="682">
                    <a:moveTo>
                      <a:pt x="0" y="0"/>
                    </a:moveTo>
                    <a:cubicBezTo>
                      <a:pt x="0" y="682"/>
                      <a:pt x="0" y="682"/>
                      <a:pt x="0" y="682"/>
                    </a:cubicBezTo>
                    <a:cubicBezTo>
                      <a:pt x="80" y="682"/>
                      <a:pt x="245" y="617"/>
                      <a:pt x="245" y="429"/>
                    </a:cubicBezTo>
                    <a:cubicBezTo>
                      <a:pt x="245" y="24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grpSp>
            <p:nvGrpSpPr>
              <p:cNvPr id="76" name="Group 75"/>
              <p:cNvGrpSpPr/>
              <p:nvPr/>
            </p:nvGrpSpPr>
            <p:grpSpPr>
              <a:xfrm>
                <a:off x="2307434" y="3958064"/>
                <a:ext cx="1296987" cy="1885951"/>
                <a:chOff x="4360863" y="3244850"/>
                <a:chExt cx="1296987" cy="1885951"/>
              </a:xfrm>
              <a:solidFill>
                <a:srgbClr val="FFFFFF">
                  <a:alpha val="10000"/>
                </a:srgbClr>
              </a:solidFill>
            </p:grpSpPr>
            <p:sp>
              <p:nvSpPr>
                <p:cNvPr id="77" name="Freeform 7"/>
                <p:cNvSpPr>
                  <a:spLocks/>
                </p:cNvSpPr>
                <p:nvPr/>
              </p:nvSpPr>
              <p:spPr bwMode="auto">
                <a:xfrm>
                  <a:off x="4492625" y="4818063"/>
                  <a:ext cx="1033462" cy="312738"/>
                </a:xfrm>
                <a:custGeom>
                  <a:avLst/>
                  <a:gdLst>
                    <a:gd name="T0" fmla="*/ 639 w 651"/>
                    <a:gd name="T1" fmla="*/ 0 h 197"/>
                    <a:gd name="T2" fmla="*/ 325 w 651"/>
                    <a:gd name="T3" fmla="*/ 166 h 197"/>
                    <a:gd name="T4" fmla="*/ 12 w 651"/>
                    <a:gd name="T5" fmla="*/ 0 h 197"/>
                    <a:gd name="T6" fmla="*/ 0 w 651"/>
                    <a:gd name="T7" fmla="*/ 24 h 197"/>
                    <a:gd name="T8" fmla="*/ 325 w 651"/>
                    <a:gd name="T9" fmla="*/ 195 h 197"/>
                    <a:gd name="T10" fmla="*/ 325 w 651"/>
                    <a:gd name="T11" fmla="*/ 197 h 197"/>
                    <a:gd name="T12" fmla="*/ 325 w 651"/>
                    <a:gd name="T13" fmla="*/ 197 h 197"/>
                    <a:gd name="T14" fmla="*/ 325 w 651"/>
                    <a:gd name="T15" fmla="*/ 197 h 197"/>
                    <a:gd name="T16" fmla="*/ 325 w 651"/>
                    <a:gd name="T17" fmla="*/ 195 h 197"/>
                    <a:gd name="T18" fmla="*/ 651 w 651"/>
                    <a:gd name="T19" fmla="*/ 24 h 197"/>
                    <a:gd name="T20" fmla="*/ 639 w 651"/>
                    <a:gd name="T21" fmla="*/ 0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51" h="197">
                      <a:moveTo>
                        <a:pt x="639" y="0"/>
                      </a:moveTo>
                      <a:lnTo>
                        <a:pt x="325" y="166"/>
                      </a:lnTo>
                      <a:lnTo>
                        <a:pt x="12" y="0"/>
                      </a:lnTo>
                      <a:lnTo>
                        <a:pt x="0" y="24"/>
                      </a:lnTo>
                      <a:lnTo>
                        <a:pt x="325" y="195"/>
                      </a:lnTo>
                      <a:lnTo>
                        <a:pt x="325" y="197"/>
                      </a:lnTo>
                      <a:lnTo>
                        <a:pt x="325" y="197"/>
                      </a:lnTo>
                      <a:lnTo>
                        <a:pt x="325" y="197"/>
                      </a:lnTo>
                      <a:lnTo>
                        <a:pt x="325" y="195"/>
                      </a:lnTo>
                      <a:lnTo>
                        <a:pt x="651" y="24"/>
                      </a:lnTo>
                      <a:lnTo>
                        <a:pt x="63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78" name="Freeform 8"/>
                <p:cNvSpPr>
                  <a:spLocks/>
                </p:cNvSpPr>
                <p:nvPr/>
              </p:nvSpPr>
              <p:spPr bwMode="auto">
                <a:xfrm>
                  <a:off x="4360863" y="4452938"/>
                  <a:ext cx="1296987" cy="381000"/>
                </a:xfrm>
                <a:custGeom>
                  <a:avLst/>
                  <a:gdLst>
                    <a:gd name="T0" fmla="*/ 408 w 817"/>
                    <a:gd name="T1" fmla="*/ 211 h 240"/>
                    <a:gd name="T2" fmla="*/ 12 w 817"/>
                    <a:gd name="T3" fmla="*/ 0 h 240"/>
                    <a:gd name="T4" fmla="*/ 0 w 817"/>
                    <a:gd name="T5" fmla="*/ 24 h 240"/>
                    <a:gd name="T6" fmla="*/ 408 w 817"/>
                    <a:gd name="T7" fmla="*/ 240 h 240"/>
                    <a:gd name="T8" fmla="*/ 408 w 817"/>
                    <a:gd name="T9" fmla="*/ 240 h 240"/>
                    <a:gd name="T10" fmla="*/ 408 w 817"/>
                    <a:gd name="T11" fmla="*/ 240 h 240"/>
                    <a:gd name="T12" fmla="*/ 408 w 817"/>
                    <a:gd name="T13" fmla="*/ 240 h 240"/>
                    <a:gd name="T14" fmla="*/ 408 w 817"/>
                    <a:gd name="T15" fmla="*/ 240 h 240"/>
                    <a:gd name="T16" fmla="*/ 817 w 817"/>
                    <a:gd name="T17" fmla="*/ 24 h 240"/>
                    <a:gd name="T18" fmla="*/ 805 w 817"/>
                    <a:gd name="T19" fmla="*/ 0 h 240"/>
                    <a:gd name="T20" fmla="*/ 408 w 817"/>
                    <a:gd name="T21" fmla="*/ 211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17" h="240">
                      <a:moveTo>
                        <a:pt x="408" y="211"/>
                      </a:moveTo>
                      <a:lnTo>
                        <a:pt x="12" y="0"/>
                      </a:lnTo>
                      <a:lnTo>
                        <a:pt x="0" y="24"/>
                      </a:lnTo>
                      <a:lnTo>
                        <a:pt x="408" y="240"/>
                      </a:lnTo>
                      <a:lnTo>
                        <a:pt x="408" y="240"/>
                      </a:lnTo>
                      <a:lnTo>
                        <a:pt x="408" y="240"/>
                      </a:lnTo>
                      <a:lnTo>
                        <a:pt x="408" y="240"/>
                      </a:lnTo>
                      <a:lnTo>
                        <a:pt x="408" y="240"/>
                      </a:lnTo>
                      <a:lnTo>
                        <a:pt x="817" y="24"/>
                      </a:lnTo>
                      <a:lnTo>
                        <a:pt x="805" y="0"/>
                      </a:lnTo>
                      <a:lnTo>
                        <a:pt x="408" y="2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79" name="Freeform 9"/>
                <p:cNvSpPr>
                  <a:spLocks/>
                </p:cNvSpPr>
                <p:nvPr/>
              </p:nvSpPr>
              <p:spPr bwMode="auto">
                <a:xfrm>
                  <a:off x="4360863" y="4125913"/>
                  <a:ext cx="1296987" cy="381000"/>
                </a:xfrm>
                <a:custGeom>
                  <a:avLst/>
                  <a:gdLst>
                    <a:gd name="T0" fmla="*/ 408 w 817"/>
                    <a:gd name="T1" fmla="*/ 240 h 240"/>
                    <a:gd name="T2" fmla="*/ 408 w 817"/>
                    <a:gd name="T3" fmla="*/ 240 h 240"/>
                    <a:gd name="T4" fmla="*/ 408 w 817"/>
                    <a:gd name="T5" fmla="*/ 240 h 240"/>
                    <a:gd name="T6" fmla="*/ 408 w 817"/>
                    <a:gd name="T7" fmla="*/ 237 h 240"/>
                    <a:gd name="T8" fmla="*/ 817 w 817"/>
                    <a:gd name="T9" fmla="*/ 21 h 240"/>
                    <a:gd name="T10" fmla="*/ 805 w 817"/>
                    <a:gd name="T11" fmla="*/ 0 h 240"/>
                    <a:gd name="T12" fmla="*/ 408 w 817"/>
                    <a:gd name="T13" fmla="*/ 209 h 240"/>
                    <a:gd name="T14" fmla="*/ 12 w 817"/>
                    <a:gd name="T15" fmla="*/ 0 h 240"/>
                    <a:gd name="T16" fmla="*/ 0 w 817"/>
                    <a:gd name="T17" fmla="*/ 21 h 240"/>
                    <a:gd name="T18" fmla="*/ 408 w 817"/>
                    <a:gd name="T19" fmla="*/ 237 h 240"/>
                    <a:gd name="T20" fmla="*/ 408 w 817"/>
                    <a:gd name="T21" fmla="*/ 240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17" h="240">
                      <a:moveTo>
                        <a:pt x="408" y="240"/>
                      </a:moveTo>
                      <a:lnTo>
                        <a:pt x="408" y="240"/>
                      </a:lnTo>
                      <a:lnTo>
                        <a:pt x="408" y="240"/>
                      </a:lnTo>
                      <a:lnTo>
                        <a:pt x="408" y="237"/>
                      </a:lnTo>
                      <a:lnTo>
                        <a:pt x="817" y="21"/>
                      </a:lnTo>
                      <a:lnTo>
                        <a:pt x="805" y="0"/>
                      </a:lnTo>
                      <a:lnTo>
                        <a:pt x="408" y="209"/>
                      </a:lnTo>
                      <a:lnTo>
                        <a:pt x="12" y="0"/>
                      </a:lnTo>
                      <a:lnTo>
                        <a:pt x="0" y="21"/>
                      </a:lnTo>
                      <a:lnTo>
                        <a:pt x="408" y="237"/>
                      </a:lnTo>
                      <a:lnTo>
                        <a:pt x="408" y="2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80" name="Freeform 10"/>
                <p:cNvSpPr>
                  <a:spLocks/>
                </p:cNvSpPr>
                <p:nvPr/>
              </p:nvSpPr>
              <p:spPr bwMode="auto">
                <a:xfrm>
                  <a:off x="4492625" y="3829050"/>
                  <a:ext cx="1033462" cy="312738"/>
                </a:xfrm>
                <a:custGeom>
                  <a:avLst/>
                  <a:gdLst>
                    <a:gd name="T0" fmla="*/ 325 w 651"/>
                    <a:gd name="T1" fmla="*/ 197 h 197"/>
                    <a:gd name="T2" fmla="*/ 325 w 651"/>
                    <a:gd name="T3" fmla="*/ 197 h 197"/>
                    <a:gd name="T4" fmla="*/ 325 w 651"/>
                    <a:gd name="T5" fmla="*/ 197 h 197"/>
                    <a:gd name="T6" fmla="*/ 325 w 651"/>
                    <a:gd name="T7" fmla="*/ 197 h 197"/>
                    <a:gd name="T8" fmla="*/ 651 w 651"/>
                    <a:gd name="T9" fmla="*/ 24 h 197"/>
                    <a:gd name="T10" fmla="*/ 639 w 651"/>
                    <a:gd name="T11" fmla="*/ 0 h 197"/>
                    <a:gd name="T12" fmla="*/ 325 w 651"/>
                    <a:gd name="T13" fmla="*/ 166 h 197"/>
                    <a:gd name="T14" fmla="*/ 12 w 651"/>
                    <a:gd name="T15" fmla="*/ 0 h 197"/>
                    <a:gd name="T16" fmla="*/ 0 w 651"/>
                    <a:gd name="T17" fmla="*/ 24 h 197"/>
                    <a:gd name="T18" fmla="*/ 325 w 651"/>
                    <a:gd name="T19" fmla="*/ 197 h 197"/>
                    <a:gd name="T20" fmla="*/ 325 w 651"/>
                    <a:gd name="T21" fmla="*/ 197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51" h="197">
                      <a:moveTo>
                        <a:pt x="325" y="197"/>
                      </a:moveTo>
                      <a:lnTo>
                        <a:pt x="325" y="197"/>
                      </a:lnTo>
                      <a:lnTo>
                        <a:pt x="325" y="197"/>
                      </a:lnTo>
                      <a:lnTo>
                        <a:pt x="325" y="197"/>
                      </a:lnTo>
                      <a:lnTo>
                        <a:pt x="651" y="24"/>
                      </a:lnTo>
                      <a:lnTo>
                        <a:pt x="639" y="0"/>
                      </a:lnTo>
                      <a:lnTo>
                        <a:pt x="325" y="166"/>
                      </a:lnTo>
                      <a:lnTo>
                        <a:pt x="12" y="0"/>
                      </a:lnTo>
                      <a:lnTo>
                        <a:pt x="0" y="24"/>
                      </a:lnTo>
                      <a:lnTo>
                        <a:pt x="325" y="197"/>
                      </a:lnTo>
                      <a:lnTo>
                        <a:pt x="325" y="19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81" name="Freeform 11"/>
                <p:cNvSpPr>
                  <a:spLocks/>
                </p:cNvSpPr>
                <p:nvPr/>
              </p:nvSpPr>
              <p:spPr bwMode="auto">
                <a:xfrm>
                  <a:off x="4684713" y="3549650"/>
                  <a:ext cx="649287" cy="211138"/>
                </a:xfrm>
                <a:custGeom>
                  <a:avLst/>
                  <a:gdLst>
                    <a:gd name="T0" fmla="*/ 204 w 409"/>
                    <a:gd name="T1" fmla="*/ 133 h 133"/>
                    <a:gd name="T2" fmla="*/ 204 w 409"/>
                    <a:gd name="T3" fmla="*/ 133 h 133"/>
                    <a:gd name="T4" fmla="*/ 204 w 409"/>
                    <a:gd name="T5" fmla="*/ 133 h 133"/>
                    <a:gd name="T6" fmla="*/ 204 w 409"/>
                    <a:gd name="T7" fmla="*/ 131 h 133"/>
                    <a:gd name="T8" fmla="*/ 409 w 409"/>
                    <a:gd name="T9" fmla="*/ 24 h 133"/>
                    <a:gd name="T10" fmla="*/ 397 w 409"/>
                    <a:gd name="T11" fmla="*/ 0 h 133"/>
                    <a:gd name="T12" fmla="*/ 204 w 409"/>
                    <a:gd name="T13" fmla="*/ 102 h 133"/>
                    <a:gd name="T14" fmla="*/ 12 w 409"/>
                    <a:gd name="T15" fmla="*/ 0 h 133"/>
                    <a:gd name="T16" fmla="*/ 0 w 409"/>
                    <a:gd name="T17" fmla="*/ 24 h 133"/>
                    <a:gd name="T18" fmla="*/ 204 w 409"/>
                    <a:gd name="T19" fmla="*/ 131 h 133"/>
                    <a:gd name="T20" fmla="*/ 204 w 409"/>
                    <a:gd name="T21" fmla="*/ 133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09" h="133">
                      <a:moveTo>
                        <a:pt x="204" y="133"/>
                      </a:moveTo>
                      <a:lnTo>
                        <a:pt x="204" y="133"/>
                      </a:lnTo>
                      <a:lnTo>
                        <a:pt x="204" y="133"/>
                      </a:lnTo>
                      <a:lnTo>
                        <a:pt x="204" y="131"/>
                      </a:lnTo>
                      <a:lnTo>
                        <a:pt x="409" y="24"/>
                      </a:lnTo>
                      <a:lnTo>
                        <a:pt x="397" y="0"/>
                      </a:lnTo>
                      <a:lnTo>
                        <a:pt x="204" y="102"/>
                      </a:lnTo>
                      <a:lnTo>
                        <a:pt x="12" y="0"/>
                      </a:lnTo>
                      <a:lnTo>
                        <a:pt x="0" y="24"/>
                      </a:lnTo>
                      <a:lnTo>
                        <a:pt x="204" y="131"/>
                      </a:lnTo>
                      <a:lnTo>
                        <a:pt x="204" y="1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82" name="Freeform 12"/>
                <p:cNvSpPr>
                  <a:spLocks/>
                </p:cNvSpPr>
                <p:nvPr/>
              </p:nvSpPr>
              <p:spPr bwMode="auto">
                <a:xfrm>
                  <a:off x="4772025" y="3244850"/>
                  <a:ext cx="474662" cy="161925"/>
                </a:xfrm>
                <a:custGeom>
                  <a:avLst/>
                  <a:gdLst>
                    <a:gd name="T0" fmla="*/ 149 w 299"/>
                    <a:gd name="T1" fmla="*/ 102 h 102"/>
                    <a:gd name="T2" fmla="*/ 299 w 299"/>
                    <a:gd name="T3" fmla="*/ 24 h 102"/>
                    <a:gd name="T4" fmla="*/ 285 w 299"/>
                    <a:gd name="T5" fmla="*/ 0 h 102"/>
                    <a:gd name="T6" fmla="*/ 152 w 299"/>
                    <a:gd name="T7" fmla="*/ 71 h 102"/>
                    <a:gd name="T8" fmla="*/ 12 w 299"/>
                    <a:gd name="T9" fmla="*/ 3 h 102"/>
                    <a:gd name="T10" fmla="*/ 0 w 299"/>
                    <a:gd name="T11" fmla="*/ 26 h 102"/>
                    <a:gd name="T12" fmla="*/ 147 w 299"/>
                    <a:gd name="T13" fmla="*/ 97 h 102"/>
                    <a:gd name="T14" fmla="*/ 149 w 299"/>
                    <a:gd name="T15" fmla="*/ 102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9" h="102">
                      <a:moveTo>
                        <a:pt x="149" y="102"/>
                      </a:moveTo>
                      <a:lnTo>
                        <a:pt x="299" y="24"/>
                      </a:lnTo>
                      <a:lnTo>
                        <a:pt x="285" y="0"/>
                      </a:lnTo>
                      <a:lnTo>
                        <a:pt x="152" y="71"/>
                      </a:lnTo>
                      <a:lnTo>
                        <a:pt x="12" y="3"/>
                      </a:lnTo>
                      <a:lnTo>
                        <a:pt x="0" y="26"/>
                      </a:lnTo>
                      <a:lnTo>
                        <a:pt x="147" y="97"/>
                      </a:lnTo>
                      <a:lnTo>
                        <a:pt x="149" y="10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</p:grpSp>
        <p:cxnSp>
          <p:nvCxnSpPr>
            <p:cNvPr id="85" name="Straight Connector 84"/>
            <p:cNvCxnSpPr>
              <a:stCxn id="86" idx="0"/>
            </p:cNvCxnSpPr>
            <p:nvPr/>
          </p:nvCxnSpPr>
          <p:spPr>
            <a:xfrm flipH="1" flipV="1">
              <a:off x="2449071" y="2304727"/>
              <a:ext cx="3" cy="441764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/>
            <p:cNvSpPr txBox="1"/>
            <p:nvPr/>
          </p:nvSpPr>
          <p:spPr>
            <a:xfrm>
              <a:off x="1110120" y="2746490"/>
              <a:ext cx="2677909" cy="807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Release</a:t>
              </a:r>
              <a:r>
                <a:rPr lang="en-US" sz="2400" dirty="0" smtClean="0">
                  <a:solidFill>
                    <a:schemeClr val="bg1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1</a:t>
              </a:r>
              <a:endParaRPr lang="id-ID" sz="2400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cxnSp>
          <p:nvCxnSpPr>
            <p:cNvPr id="87" name="Straight Connector 86"/>
            <p:cNvCxnSpPr/>
            <p:nvPr/>
          </p:nvCxnSpPr>
          <p:spPr>
            <a:xfrm flipV="1">
              <a:off x="2449068" y="3422309"/>
              <a:ext cx="0" cy="73962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0" name="Group 99"/>
            <p:cNvGrpSpPr/>
            <p:nvPr/>
          </p:nvGrpSpPr>
          <p:grpSpPr>
            <a:xfrm>
              <a:off x="1363152" y="4622534"/>
              <a:ext cx="641241" cy="440505"/>
              <a:chOff x="9902825" y="4503738"/>
              <a:chExt cx="365125" cy="250825"/>
            </a:xfrm>
            <a:solidFill>
              <a:schemeClr val="bg1"/>
            </a:solidFill>
            <a:effectLst/>
          </p:grpSpPr>
          <p:sp>
            <p:nvSpPr>
              <p:cNvPr id="101" name="Freeform 119"/>
              <p:cNvSpPr>
                <a:spLocks/>
              </p:cNvSpPr>
              <p:nvPr/>
            </p:nvSpPr>
            <p:spPr bwMode="auto">
              <a:xfrm>
                <a:off x="9948863" y="4549776"/>
                <a:ext cx="107950" cy="95250"/>
              </a:xfrm>
              <a:custGeom>
                <a:avLst/>
                <a:gdLst>
                  <a:gd name="T0" fmla="*/ 18 w 19"/>
                  <a:gd name="T1" fmla="*/ 17 h 17"/>
                  <a:gd name="T2" fmla="*/ 18 w 19"/>
                  <a:gd name="T3" fmla="*/ 14 h 17"/>
                  <a:gd name="T4" fmla="*/ 14 w 19"/>
                  <a:gd name="T5" fmla="*/ 12 h 17"/>
                  <a:gd name="T6" fmla="*/ 12 w 19"/>
                  <a:gd name="T7" fmla="*/ 11 h 17"/>
                  <a:gd name="T8" fmla="*/ 12 w 19"/>
                  <a:gd name="T9" fmla="*/ 9 h 17"/>
                  <a:gd name="T10" fmla="*/ 12 w 19"/>
                  <a:gd name="T11" fmla="*/ 7 h 17"/>
                  <a:gd name="T12" fmla="*/ 13 w 19"/>
                  <a:gd name="T13" fmla="*/ 6 h 17"/>
                  <a:gd name="T14" fmla="*/ 13 w 19"/>
                  <a:gd name="T15" fmla="*/ 5 h 17"/>
                  <a:gd name="T16" fmla="*/ 13 w 19"/>
                  <a:gd name="T17" fmla="*/ 3 h 17"/>
                  <a:gd name="T18" fmla="*/ 9 w 19"/>
                  <a:gd name="T19" fmla="*/ 0 h 17"/>
                  <a:gd name="T20" fmla="*/ 6 w 19"/>
                  <a:gd name="T21" fmla="*/ 3 h 17"/>
                  <a:gd name="T22" fmla="*/ 6 w 19"/>
                  <a:gd name="T23" fmla="*/ 5 h 17"/>
                  <a:gd name="T24" fmla="*/ 5 w 19"/>
                  <a:gd name="T25" fmla="*/ 6 h 17"/>
                  <a:gd name="T26" fmla="*/ 6 w 19"/>
                  <a:gd name="T27" fmla="*/ 7 h 17"/>
                  <a:gd name="T28" fmla="*/ 7 w 19"/>
                  <a:gd name="T29" fmla="*/ 9 h 17"/>
                  <a:gd name="T30" fmla="*/ 7 w 19"/>
                  <a:gd name="T31" fmla="*/ 11 h 17"/>
                  <a:gd name="T32" fmla="*/ 5 w 19"/>
                  <a:gd name="T33" fmla="*/ 12 h 17"/>
                  <a:gd name="T34" fmla="*/ 0 w 19"/>
                  <a:gd name="T35" fmla="*/ 14 h 17"/>
                  <a:gd name="T36" fmla="*/ 0 w 19"/>
                  <a:gd name="T37" fmla="*/ 17 h 17"/>
                  <a:gd name="T38" fmla="*/ 18 w 19"/>
                  <a:gd name="T39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" h="17">
                    <a:moveTo>
                      <a:pt x="18" y="17"/>
                    </a:moveTo>
                    <a:cubicBezTo>
                      <a:pt x="18" y="17"/>
                      <a:pt x="19" y="15"/>
                      <a:pt x="18" y="14"/>
                    </a:cubicBezTo>
                    <a:cubicBezTo>
                      <a:pt x="18" y="14"/>
                      <a:pt x="16" y="13"/>
                      <a:pt x="14" y="12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12" y="9"/>
                      <a:pt x="12" y="7"/>
                    </a:cubicBezTo>
                    <a:cubicBezTo>
                      <a:pt x="13" y="7"/>
                      <a:pt x="13" y="7"/>
                      <a:pt x="13" y="6"/>
                    </a:cubicBezTo>
                    <a:cubicBezTo>
                      <a:pt x="13" y="6"/>
                      <a:pt x="13" y="5"/>
                      <a:pt x="13" y="5"/>
                    </a:cubicBezTo>
                    <a:cubicBezTo>
                      <a:pt x="13" y="4"/>
                      <a:pt x="13" y="3"/>
                      <a:pt x="13" y="3"/>
                    </a:cubicBezTo>
                    <a:cubicBezTo>
                      <a:pt x="13" y="1"/>
                      <a:pt x="11" y="0"/>
                      <a:pt x="9" y="0"/>
                    </a:cubicBezTo>
                    <a:cubicBezTo>
                      <a:pt x="7" y="0"/>
                      <a:pt x="6" y="1"/>
                      <a:pt x="6" y="3"/>
                    </a:cubicBezTo>
                    <a:cubicBezTo>
                      <a:pt x="6" y="3"/>
                      <a:pt x="6" y="4"/>
                      <a:pt x="6" y="5"/>
                    </a:cubicBezTo>
                    <a:cubicBezTo>
                      <a:pt x="5" y="5"/>
                      <a:pt x="5" y="6"/>
                      <a:pt x="5" y="6"/>
                    </a:cubicBezTo>
                    <a:cubicBezTo>
                      <a:pt x="5" y="7"/>
                      <a:pt x="6" y="7"/>
                      <a:pt x="6" y="7"/>
                    </a:cubicBezTo>
                    <a:cubicBezTo>
                      <a:pt x="6" y="9"/>
                      <a:pt x="7" y="9"/>
                      <a:pt x="7" y="9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6" y="11"/>
                      <a:pt x="5" y="12"/>
                    </a:cubicBezTo>
                    <a:cubicBezTo>
                      <a:pt x="3" y="13"/>
                      <a:pt x="1" y="14"/>
                      <a:pt x="0" y="14"/>
                    </a:cubicBezTo>
                    <a:cubicBezTo>
                      <a:pt x="0" y="15"/>
                      <a:pt x="0" y="17"/>
                      <a:pt x="0" y="17"/>
                    </a:cubicBezTo>
                    <a:lnTo>
                      <a:pt x="18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2" name="Rectangle 120"/>
              <p:cNvSpPr>
                <a:spLocks noChangeArrowheads="1"/>
              </p:cNvSpPr>
              <p:nvPr/>
            </p:nvSpPr>
            <p:spPr bwMode="auto">
              <a:xfrm>
                <a:off x="10085388" y="4549776"/>
                <a:ext cx="90487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3" name="Rectangle 121"/>
              <p:cNvSpPr>
                <a:spLocks noChangeArrowheads="1"/>
              </p:cNvSpPr>
              <p:nvPr/>
            </p:nvSpPr>
            <p:spPr bwMode="auto">
              <a:xfrm>
                <a:off x="10085388" y="4594226"/>
                <a:ext cx="13652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4" name="Rectangle 122"/>
              <p:cNvSpPr>
                <a:spLocks noChangeArrowheads="1"/>
              </p:cNvSpPr>
              <p:nvPr/>
            </p:nvSpPr>
            <p:spPr bwMode="auto">
              <a:xfrm>
                <a:off x="10085388" y="4640263"/>
                <a:ext cx="11430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" name="Freeform 123"/>
              <p:cNvSpPr>
                <a:spLocks noEditPoints="1"/>
              </p:cNvSpPr>
              <p:nvPr/>
            </p:nvSpPr>
            <p:spPr bwMode="auto">
              <a:xfrm>
                <a:off x="9902825" y="4503738"/>
                <a:ext cx="365125" cy="250825"/>
              </a:xfrm>
              <a:custGeom>
                <a:avLst/>
                <a:gdLst>
                  <a:gd name="T0" fmla="*/ 0 w 64"/>
                  <a:gd name="T1" fmla="*/ 0 h 44"/>
                  <a:gd name="T2" fmla="*/ 0 w 64"/>
                  <a:gd name="T3" fmla="*/ 44 h 44"/>
                  <a:gd name="T4" fmla="*/ 64 w 64"/>
                  <a:gd name="T5" fmla="*/ 44 h 44"/>
                  <a:gd name="T6" fmla="*/ 64 w 64"/>
                  <a:gd name="T7" fmla="*/ 0 h 44"/>
                  <a:gd name="T8" fmla="*/ 0 w 64"/>
                  <a:gd name="T9" fmla="*/ 0 h 44"/>
                  <a:gd name="T10" fmla="*/ 60 w 64"/>
                  <a:gd name="T11" fmla="*/ 40 h 44"/>
                  <a:gd name="T12" fmla="*/ 52 w 64"/>
                  <a:gd name="T13" fmla="*/ 40 h 44"/>
                  <a:gd name="T14" fmla="*/ 52 w 64"/>
                  <a:gd name="T15" fmla="*/ 38 h 44"/>
                  <a:gd name="T16" fmla="*/ 46 w 64"/>
                  <a:gd name="T17" fmla="*/ 32 h 44"/>
                  <a:gd name="T18" fmla="*/ 40 w 64"/>
                  <a:gd name="T19" fmla="*/ 38 h 44"/>
                  <a:gd name="T20" fmla="*/ 40 w 64"/>
                  <a:gd name="T21" fmla="*/ 40 h 44"/>
                  <a:gd name="T22" fmla="*/ 24 w 64"/>
                  <a:gd name="T23" fmla="*/ 40 h 44"/>
                  <a:gd name="T24" fmla="*/ 24 w 64"/>
                  <a:gd name="T25" fmla="*/ 38 h 44"/>
                  <a:gd name="T26" fmla="*/ 18 w 64"/>
                  <a:gd name="T27" fmla="*/ 32 h 44"/>
                  <a:gd name="T28" fmla="*/ 12 w 64"/>
                  <a:gd name="T29" fmla="*/ 38 h 44"/>
                  <a:gd name="T30" fmla="*/ 12 w 64"/>
                  <a:gd name="T31" fmla="*/ 40 h 44"/>
                  <a:gd name="T32" fmla="*/ 4 w 64"/>
                  <a:gd name="T33" fmla="*/ 40 h 44"/>
                  <a:gd name="T34" fmla="*/ 4 w 64"/>
                  <a:gd name="T35" fmla="*/ 4 h 44"/>
                  <a:gd name="T36" fmla="*/ 60 w 64"/>
                  <a:gd name="T37" fmla="*/ 4 h 44"/>
                  <a:gd name="T38" fmla="*/ 60 w 64"/>
                  <a:gd name="T39" fmla="*/ 4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44">
                    <a:moveTo>
                      <a:pt x="0" y="0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64" y="44"/>
                      <a:pt x="64" y="44"/>
                      <a:pt x="64" y="44"/>
                    </a:cubicBezTo>
                    <a:cubicBezTo>
                      <a:pt x="64" y="0"/>
                      <a:pt x="64" y="0"/>
                      <a:pt x="64" y="0"/>
                    </a:cubicBezTo>
                    <a:lnTo>
                      <a:pt x="0" y="0"/>
                    </a:lnTo>
                    <a:close/>
                    <a:moveTo>
                      <a:pt x="60" y="40"/>
                    </a:moveTo>
                    <a:cubicBezTo>
                      <a:pt x="52" y="40"/>
                      <a:pt x="52" y="40"/>
                      <a:pt x="52" y="40"/>
                    </a:cubicBezTo>
                    <a:cubicBezTo>
                      <a:pt x="52" y="39"/>
                      <a:pt x="52" y="39"/>
                      <a:pt x="52" y="38"/>
                    </a:cubicBezTo>
                    <a:cubicBezTo>
                      <a:pt x="52" y="35"/>
                      <a:pt x="49" y="32"/>
                      <a:pt x="46" y="32"/>
                    </a:cubicBezTo>
                    <a:cubicBezTo>
                      <a:pt x="43" y="32"/>
                      <a:pt x="40" y="35"/>
                      <a:pt x="40" y="38"/>
                    </a:cubicBezTo>
                    <a:cubicBezTo>
                      <a:pt x="40" y="39"/>
                      <a:pt x="40" y="39"/>
                      <a:pt x="40" y="40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39"/>
                      <a:pt x="24" y="39"/>
                      <a:pt x="24" y="38"/>
                    </a:cubicBezTo>
                    <a:cubicBezTo>
                      <a:pt x="24" y="35"/>
                      <a:pt x="21" y="32"/>
                      <a:pt x="18" y="32"/>
                    </a:cubicBezTo>
                    <a:cubicBezTo>
                      <a:pt x="15" y="32"/>
                      <a:pt x="12" y="35"/>
                      <a:pt x="12" y="38"/>
                    </a:cubicBezTo>
                    <a:cubicBezTo>
                      <a:pt x="12" y="39"/>
                      <a:pt x="12" y="39"/>
                      <a:pt x="12" y="40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0" y="4"/>
                      <a:pt x="60" y="4"/>
                      <a:pt x="60" y="4"/>
                    </a:cubicBezTo>
                    <a:lnTo>
                      <a:pt x="60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19" name="Group 118"/>
          <p:cNvGrpSpPr/>
          <p:nvPr/>
        </p:nvGrpSpPr>
        <p:grpSpPr>
          <a:xfrm>
            <a:off x="1697030" y="2992324"/>
            <a:ext cx="2736519" cy="3347659"/>
            <a:chOff x="2219365" y="2538399"/>
            <a:chExt cx="3399545" cy="4158757"/>
          </a:xfrm>
        </p:grpSpPr>
        <p:grpSp>
          <p:nvGrpSpPr>
            <p:cNvPr id="12" name="Group 11"/>
            <p:cNvGrpSpPr/>
            <p:nvPr/>
          </p:nvGrpSpPr>
          <p:grpSpPr>
            <a:xfrm>
              <a:off x="4420467" y="4474002"/>
              <a:ext cx="1198443" cy="2119312"/>
              <a:chOff x="10579101" y="3465939"/>
              <a:chExt cx="1849437" cy="3270521"/>
            </a:xfrm>
          </p:grpSpPr>
          <p:sp>
            <p:nvSpPr>
              <p:cNvPr id="13" name="Freeform 17"/>
              <p:cNvSpPr>
                <a:spLocks/>
              </p:cNvSpPr>
              <p:nvPr/>
            </p:nvSpPr>
            <p:spPr bwMode="auto">
              <a:xfrm>
                <a:off x="11432382" y="6007525"/>
                <a:ext cx="141288" cy="728935"/>
              </a:xfrm>
              <a:custGeom>
                <a:avLst/>
                <a:gdLst>
                  <a:gd name="T0" fmla="*/ 0 w 35"/>
                  <a:gd name="T1" fmla="*/ 65 h 83"/>
                  <a:gd name="T2" fmla="*/ 17 w 35"/>
                  <a:gd name="T3" fmla="*/ 83 h 83"/>
                  <a:gd name="T4" fmla="*/ 35 w 35"/>
                  <a:gd name="T5" fmla="*/ 65 h 83"/>
                  <a:gd name="T6" fmla="*/ 35 w 35"/>
                  <a:gd name="T7" fmla="*/ 0 h 83"/>
                  <a:gd name="T8" fmla="*/ 0 w 35"/>
                  <a:gd name="T9" fmla="*/ 0 h 83"/>
                  <a:gd name="T10" fmla="*/ 0 w 35"/>
                  <a:gd name="T11" fmla="*/ 65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83">
                    <a:moveTo>
                      <a:pt x="0" y="65"/>
                    </a:moveTo>
                    <a:cubicBezTo>
                      <a:pt x="0" y="75"/>
                      <a:pt x="7" y="83"/>
                      <a:pt x="17" y="83"/>
                    </a:cubicBezTo>
                    <a:cubicBezTo>
                      <a:pt x="27" y="83"/>
                      <a:pt x="35" y="75"/>
                      <a:pt x="35" y="6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6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" name="Freeform 5"/>
              <p:cNvSpPr>
                <a:spLocks/>
              </p:cNvSpPr>
              <p:nvPr/>
            </p:nvSpPr>
            <p:spPr bwMode="auto">
              <a:xfrm>
                <a:off x="10579101" y="3465939"/>
                <a:ext cx="923925" cy="2566988"/>
              </a:xfrm>
              <a:custGeom>
                <a:avLst/>
                <a:gdLst>
                  <a:gd name="T0" fmla="*/ 0 w 245"/>
                  <a:gd name="T1" fmla="*/ 429 h 682"/>
                  <a:gd name="T2" fmla="*/ 245 w 245"/>
                  <a:gd name="T3" fmla="*/ 682 h 682"/>
                  <a:gd name="T4" fmla="*/ 245 w 245"/>
                  <a:gd name="T5" fmla="*/ 0 h 682"/>
                  <a:gd name="T6" fmla="*/ 0 w 245"/>
                  <a:gd name="T7" fmla="*/ 429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5" h="682">
                    <a:moveTo>
                      <a:pt x="0" y="429"/>
                    </a:moveTo>
                    <a:cubicBezTo>
                      <a:pt x="0" y="617"/>
                      <a:pt x="165" y="682"/>
                      <a:pt x="245" y="682"/>
                    </a:cubicBezTo>
                    <a:cubicBezTo>
                      <a:pt x="245" y="0"/>
                      <a:pt x="245" y="0"/>
                      <a:pt x="245" y="0"/>
                    </a:cubicBezTo>
                    <a:cubicBezTo>
                      <a:pt x="245" y="0"/>
                      <a:pt x="0" y="241"/>
                      <a:pt x="0" y="429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" name="Freeform 6"/>
              <p:cNvSpPr>
                <a:spLocks/>
              </p:cNvSpPr>
              <p:nvPr/>
            </p:nvSpPr>
            <p:spPr bwMode="auto">
              <a:xfrm>
                <a:off x="11503026" y="3465939"/>
                <a:ext cx="925512" cy="2566988"/>
              </a:xfrm>
              <a:custGeom>
                <a:avLst/>
                <a:gdLst>
                  <a:gd name="T0" fmla="*/ 0 w 245"/>
                  <a:gd name="T1" fmla="*/ 0 h 682"/>
                  <a:gd name="T2" fmla="*/ 0 w 245"/>
                  <a:gd name="T3" fmla="*/ 682 h 682"/>
                  <a:gd name="T4" fmla="*/ 245 w 245"/>
                  <a:gd name="T5" fmla="*/ 429 h 682"/>
                  <a:gd name="T6" fmla="*/ 0 w 245"/>
                  <a:gd name="T7" fmla="*/ 0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5" h="682">
                    <a:moveTo>
                      <a:pt x="0" y="0"/>
                    </a:moveTo>
                    <a:cubicBezTo>
                      <a:pt x="0" y="682"/>
                      <a:pt x="0" y="682"/>
                      <a:pt x="0" y="682"/>
                    </a:cubicBezTo>
                    <a:cubicBezTo>
                      <a:pt x="80" y="682"/>
                      <a:pt x="245" y="617"/>
                      <a:pt x="245" y="429"/>
                    </a:cubicBezTo>
                    <a:cubicBezTo>
                      <a:pt x="245" y="24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2219365" y="4474002"/>
              <a:ext cx="1198443" cy="2223154"/>
              <a:chOff x="10579101" y="3465939"/>
              <a:chExt cx="1849437" cy="3430770"/>
            </a:xfrm>
          </p:grpSpPr>
          <p:sp>
            <p:nvSpPr>
              <p:cNvPr id="17" name="Freeform 17"/>
              <p:cNvSpPr>
                <a:spLocks/>
              </p:cNvSpPr>
              <p:nvPr/>
            </p:nvSpPr>
            <p:spPr bwMode="auto">
              <a:xfrm>
                <a:off x="11432382" y="6007525"/>
                <a:ext cx="141288" cy="889184"/>
              </a:xfrm>
              <a:custGeom>
                <a:avLst/>
                <a:gdLst>
                  <a:gd name="T0" fmla="*/ 0 w 35"/>
                  <a:gd name="T1" fmla="*/ 65 h 83"/>
                  <a:gd name="T2" fmla="*/ 17 w 35"/>
                  <a:gd name="T3" fmla="*/ 83 h 83"/>
                  <a:gd name="T4" fmla="*/ 35 w 35"/>
                  <a:gd name="T5" fmla="*/ 65 h 83"/>
                  <a:gd name="T6" fmla="*/ 35 w 35"/>
                  <a:gd name="T7" fmla="*/ 0 h 83"/>
                  <a:gd name="T8" fmla="*/ 0 w 35"/>
                  <a:gd name="T9" fmla="*/ 0 h 83"/>
                  <a:gd name="T10" fmla="*/ 0 w 35"/>
                  <a:gd name="T11" fmla="*/ 65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83">
                    <a:moveTo>
                      <a:pt x="0" y="65"/>
                    </a:moveTo>
                    <a:cubicBezTo>
                      <a:pt x="0" y="75"/>
                      <a:pt x="7" y="83"/>
                      <a:pt x="17" y="83"/>
                    </a:cubicBezTo>
                    <a:cubicBezTo>
                      <a:pt x="27" y="83"/>
                      <a:pt x="35" y="75"/>
                      <a:pt x="35" y="6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65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10579101" y="3465939"/>
                <a:ext cx="923925" cy="2566988"/>
              </a:xfrm>
              <a:custGeom>
                <a:avLst/>
                <a:gdLst>
                  <a:gd name="T0" fmla="*/ 0 w 245"/>
                  <a:gd name="T1" fmla="*/ 429 h 682"/>
                  <a:gd name="T2" fmla="*/ 245 w 245"/>
                  <a:gd name="T3" fmla="*/ 682 h 682"/>
                  <a:gd name="T4" fmla="*/ 245 w 245"/>
                  <a:gd name="T5" fmla="*/ 0 h 682"/>
                  <a:gd name="T6" fmla="*/ 0 w 245"/>
                  <a:gd name="T7" fmla="*/ 429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5" h="682">
                    <a:moveTo>
                      <a:pt x="0" y="429"/>
                    </a:moveTo>
                    <a:cubicBezTo>
                      <a:pt x="0" y="617"/>
                      <a:pt x="165" y="682"/>
                      <a:pt x="245" y="682"/>
                    </a:cubicBezTo>
                    <a:cubicBezTo>
                      <a:pt x="245" y="0"/>
                      <a:pt x="245" y="0"/>
                      <a:pt x="245" y="0"/>
                    </a:cubicBezTo>
                    <a:cubicBezTo>
                      <a:pt x="245" y="0"/>
                      <a:pt x="0" y="241"/>
                      <a:pt x="0" y="429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" name="Freeform 6"/>
              <p:cNvSpPr>
                <a:spLocks/>
              </p:cNvSpPr>
              <p:nvPr/>
            </p:nvSpPr>
            <p:spPr bwMode="auto">
              <a:xfrm>
                <a:off x="11503026" y="3465939"/>
                <a:ext cx="925512" cy="2566988"/>
              </a:xfrm>
              <a:custGeom>
                <a:avLst/>
                <a:gdLst>
                  <a:gd name="T0" fmla="*/ 0 w 245"/>
                  <a:gd name="T1" fmla="*/ 0 h 682"/>
                  <a:gd name="T2" fmla="*/ 0 w 245"/>
                  <a:gd name="T3" fmla="*/ 682 h 682"/>
                  <a:gd name="T4" fmla="*/ 245 w 245"/>
                  <a:gd name="T5" fmla="*/ 429 h 682"/>
                  <a:gd name="T6" fmla="*/ 0 w 245"/>
                  <a:gd name="T7" fmla="*/ 0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5" h="682">
                    <a:moveTo>
                      <a:pt x="0" y="0"/>
                    </a:moveTo>
                    <a:cubicBezTo>
                      <a:pt x="0" y="682"/>
                      <a:pt x="0" y="682"/>
                      <a:pt x="0" y="682"/>
                    </a:cubicBezTo>
                    <a:cubicBezTo>
                      <a:pt x="80" y="682"/>
                      <a:pt x="245" y="617"/>
                      <a:pt x="245" y="429"/>
                    </a:cubicBezTo>
                    <a:cubicBezTo>
                      <a:pt x="245" y="24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994022" y="3465939"/>
              <a:ext cx="1849437" cy="3127376"/>
              <a:chOff x="3602834" y="3465939"/>
              <a:chExt cx="1849437" cy="3127376"/>
            </a:xfrm>
          </p:grpSpPr>
          <p:sp>
            <p:nvSpPr>
              <p:cNvPr id="62" name="Freeform 6"/>
              <p:cNvSpPr>
                <a:spLocks/>
              </p:cNvSpPr>
              <p:nvPr/>
            </p:nvSpPr>
            <p:spPr bwMode="auto">
              <a:xfrm>
                <a:off x="4526759" y="3465939"/>
                <a:ext cx="925512" cy="2566988"/>
              </a:xfrm>
              <a:custGeom>
                <a:avLst/>
                <a:gdLst>
                  <a:gd name="T0" fmla="*/ 0 w 245"/>
                  <a:gd name="T1" fmla="*/ 0 h 682"/>
                  <a:gd name="T2" fmla="*/ 0 w 245"/>
                  <a:gd name="T3" fmla="*/ 682 h 682"/>
                  <a:gd name="T4" fmla="*/ 245 w 245"/>
                  <a:gd name="T5" fmla="*/ 429 h 682"/>
                  <a:gd name="T6" fmla="*/ 0 w 245"/>
                  <a:gd name="T7" fmla="*/ 0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5" h="682">
                    <a:moveTo>
                      <a:pt x="0" y="0"/>
                    </a:moveTo>
                    <a:cubicBezTo>
                      <a:pt x="0" y="682"/>
                      <a:pt x="0" y="682"/>
                      <a:pt x="0" y="682"/>
                    </a:cubicBezTo>
                    <a:cubicBezTo>
                      <a:pt x="80" y="682"/>
                      <a:pt x="245" y="617"/>
                      <a:pt x="245" y="429"/>
                    </a:cubicBezTo>
                    <a:cubicBezTo>
                      <a:pt x="245" y="24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3" name="Freeform 17"/>
              <p:cNvSpPr>
                <a:spLocks/>
              </p:cNvSpPr>
              <p:nvPr/>
            </p:nvSpPr>
            <p:spPr bwMode="auto">
              <a:xfrm>
                <a:off x="4456115" y="6007527"/>
                <a:ext cx="141288" cy="585788"/>
              </a:xfrm>
              <a:custGeom>
                <a:avLst/>
                <a:gdLst>
                  <a:gd name="T0" fmla="*/ 0 w 35"/>
                  <a:gd name="T1" fmla="*/ 65 h 83"/>
                  <a:gd name="T2" fmla="*/ 17 w 35"/>
                  <a:gd name="T3" fmla="*/ 83 h 83"/>
                  <a:gd name="T4" fmla="*/ 35 w 35"/>
                  <a:gd name="T5" fmla="*/ 65 h 83"/>
                  <a:gd name="T6" fmla="*/ 35 w 35"/>
                  <a:gd name="T7" fmla="*/ 0 h 83"/>
                  <a:gd name="T8" fmla="*/ 0 w 35"/>
                  <a:gd name="T9" fmla="*/ 0 h 83"/>
                  <a:gd name="T10" fmla="*/ 0 w 35"/>
                  <a:gd name="T11" fmla="*/ 65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83">
                    <a:moveTo>
                      <a:pt x="0" y="65"/>
                    </a:moveTo>
                    <a:cubicBezTo>
                      <a:pt x="0" y="75"/>
                      <a:pt x="7" y="83"/>
                      <a:pt x="17" y="83"/>
                    </a:cubicBezTo>
                    <a:cubicBezTo>
                      <a:pt x="27" y="83"/>
                      <a:pt x="35" y="75"/>
                      <a:pt x="35" y="6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65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4" name="Freeform 5"/>
              <p:cNvSpPr>
                <a:spLocks/>
              </p:cNvSpPr>
              <p:nvPr/>
            </p:nvSpPr>
            <p:spPr bwMode="auto">
              <a:xfrm>
                <a:off x="3602834" y="3465939"/>
                <a:ext cx="923925" cy="2566988"/>
              </a:xfrm>
              <a:custGeom>
                <a:avLst/>
                <a:gdLst>
                  <a:gd name="T0" fmla="*/ 0 w 245"/>
                  <a:gd name="T1" fmla="*/ 429 h 682"/>
                  <a:gd name="T2" fmla="*/ 245 w 245"/>
                  <a:gd name="T3" fmla="*/ 682 h 682"/>
                  <a:gd name="T4" fmla="*/ 245 w 245"/>
                  <a:gd name="T5" fmla="*/ 0 h 682"/>
                  <a:gd name="T6" fmla="*/ 0 w 245"/>
                  <a:gd name="T7" fmla="*/ 429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5" h="682">
                    <a:moveTo>
                      <a:pt x="0" y="429"/>
                    </a:moveTo>
                    <a:cubicBezTo>
                      <a:pt x="0" y="617"/>
                      <a:pt x="165" y="682"/>
                      <a:pt x="245" y="682"/>
                    </a:cubicBezTo>
                    <a:cubicBezTo>
                      <a:pt x="245" y="0"/>
                      <a:pt x="245" y="0"/>
                      <a:pt x="245" y="0"/>
                    </a:cubicBezTo>
                    <a:cubicBezTo>
                      <a:pt x="245" y="0"/>
                      <a:pt x="0" y="241"/>
                      <a:pt x="0" y="42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grpSp>
            <p:nvGrpSpPr>
              <p:cNvPr id="65" name="Group 64"/>
              <p:cNvGrpSpPr/>
              <p:nvPr/>
            </p:nvGrpSpPr>
            <p:grpSpPr>
              <a:xfrm>
                <a:off x="3879059" y="3958064"/>
                <a:ext cx="1296987" cy="1885951"/>
                <a:chOff x="4360863" y="3244850"/>
                <a:chExt cx="1296987" cy="1885951"/>
              </a:xfrm>
              <a:solidFill>
                <a:srgbClr val="FFFFFF">
                  <a:alpha val="10000"/>
                </a:srgbClr>
              </a:solidFill>
            </p:grpSpPr>
            <p:sp>
              <p:nvSpPr>
                <p:cNvPr id="66" name="Freeform 7"/>
                <p:cNvSpPr>
                  <a:spLocks/>
                </p:cNvSpPr>
                <p:nvPr/>
              </p:nvSpPr>
              <p:spPr bwMode="auto">
                <a:xfrm>
                  <a:off x="4492625" y="4818063"/>
                  <a:ext cx="1033462" cy="312738"/>
                </a:xfrm>
                <a:custGeom>
                  <a:avLst/>
                  <a:gdLst>
                    <a:gd name="T0" fmla="*/ 639 w 651"/>
                    <a:gd name="T1" fmla="*/ 0 h 197"/>
                    <a:gd name="T2" fmla="*/ 325 w 651"/>
                    <a:gd name="T3" fmla="*/ 166 h 197"/>
                    <a:gd name="T4" fmla="*/ 12 w 651"/>
                    <a:gd name="T5" fmla="*/ 0 h 197"/>
                    <a:gd name="T6" fmla="*/ 0 w 651"/>
                    <a:gd name="T7" fmla="*/ 24 h 197"/>
                    <a:gd name="T8" fmla="*/ 325 w 651"/>
                    <a:gd name="T9" fmla="*/ 195 h 197"/>
                    <a:gd name="T10" fmla="*/ 325 w 651"/>
                    <a:gd name="T11" fmla="*/ 197 h 197"/>
                    <a:gd name="T12" fmla="*/ 325 w 651"/>
                    <a:gd name="T13" fmla="*/ 197 h 197"/>
                    <a:gd name="T14" fmla="*/ 325 w 651"/>
                    <a:gd name="T15" fmla="*/ 197 h 197"/>
                    <a:gd name="T16" fmla="*/ 325 w 651"/>
                    <a:gd name="T17" fmla="*/ 195 h 197"/>
                    <a:gd name="T18" fmla="*/ 651 w 651"/>
                    <a:gd name="T19" fmla="*/ 24 h 197"/>
                    <a:gd name="T20" fmla="*/ 639 w 651"/>
                    <a:gd name="T21" fmla="*/ 0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51" h="197">
                      <a:moveTo>
                        <a:pt x="639" y="0"/>
                      </a:moveTo>
                      <a:lnTo>
                        <a:pt x="325" y="166"/>
                      </a:lnTo>
                      <a:lnTo>
                        <a:pt x="12" y="0"/>
                      </a:lnTo>
                      <a:lnTo>
                        <a:pt x="0" y="24"/>
                      </a:lnTo>
                      <a:lnTo>
                        <a:pt x="325" y="195"/>
                      </a:lnTo>
                      <a:lnTo>
                        <a:pt x="325" y="197"/>
                      </a:lnTo>
                      <a:lnTo>
                        <a:pt x="325" y="197"/>
                      </a:lnTo>
                      <a:lnTo>
                        <a:pt x="325" y="197"/>
                      </a:lnTo>
                      <a:lnTo>
                        <a:pt x="325" y="195"/>
                      </a:lnTo>
                      <a:lnTo>
                        <a:pt x="651" y="24"/>
                      </a:lnTo>
                      <a:lnTo>
                        <a:pt x="63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67" name="Freeform 8"/>
                <p:cNvSpPr>
                  <a:spLocks/>
                </p:cNvSpPr>
                <p:nvPr/>
              </p:nvSpPr>
              <p:spPr bwMode="auto">
                <a:xfrm>
                  <a:off x="4360863" y="4452938"/>
                  <a:ext cx="1296987" cy="381000"/>
                </a:xfrm>
                <a:custGeom>
                  <a:avLst/>
                  <a:gdLst>
                    <a:gd name="T0" fmla="*/ 408 w 817"/>
                    <a:gd name="T1" fmla="*/ 211 h 240"/>
                    <a:gd name="T2" fmla="*/ 12 w 817"/>
                    <a:gd name="T3" fmla="*/ 0 h 240"/>
                    <a:gd name="T4" fmla="*/ 0 w 817"/>
                    <a:gd name="T5" fmla="*/ 24 h 240"/>
                    <a:gd name="T6" fmla="*/ 408 w 817"/>
                    <a:gd name="T7" fmla="*/ 240 h 240"/>
                    <a:gd name="T8" fmla="*/ 408 w 817"/>
                    <a:gd name="T9" fmla="*/ 240 h 240"/>
                    <a:gd name="T10" fmla="*/ 408 w 817"/>
                    <a:gd name="T11" fmla="*/ 240 h 240"/>
                    <a:gd name="T12" fmla="*/ 408 w 817"/>
                    <a:gd name="T13" fmla="*/ 240 h 240"/>
                    <a:gd name="T14" fmla="*/ 408 w 817"/>
                    <a:gd name="T15" fmla="*/ 240 h 240"/>
                    <a:gd name="T16" fmla="*/ 817 w 817"/>
                    <a:gd name="T17" fmla="*/ 24 h 240"/>
                    <a:gd name="T18" fmla="*/ 805 w 817"/>
                    <a:gd name="T19" fmla="*/ 0 h 240"/>
                    <a:gd name="T20" fmla="*/ 408 w 817"/>
                    <a:gd name="T21" fmla="*/ 211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17" h="240">
                      <a:moveTo>
                        <a:pt x="408" y="211"/>
                      </a:moveTo>
                      <a:lnTo>
                        <a:pt x="12" y="0"/>
                      </a:lnTo>
                      <a:lnTo>
                        <a:pt x="0" y="24"/>
                      </a:lnTo>
                      <a:lnTo>
                        <a:pt x="408" y="240"/>
                      </a:lnTo>
                      <a:lnTo>
                        <a:pt x="408" y="240"/>
                      </a:lnTo>
                      <a:lnTo>
                        <a:pt x="408" y="240"/>
                      </a:lnTo>
                      <a:lnTo>
                        <a:pt x="408" y="240"/>
                      </a:lnTo>
                      <a:lnTo>
                        <a:pt x="408" y="240"/>
                      </a:lnTo>
                      <a:lnTo>
                        <a:pt x="817" y="24"/>
                      </a:lnTo>
                      <a:lnTo>
                        <a:pt x="805" y="0"/>
                      </a:lnTo>
                      <a:lnTo>
                        <a:pt x="408" y="2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68" name="Freeform 9"/>
                <p:cNvSpPr>
                  <a:spLocks/>
                </p:cNvSpPr>
                <p:nvPr/>
              </p:nvSpPr>
              <p:spPr bwMode="auto">
                <a:xfrm>
                  <a:off x="4360863" y="4125913"/>
                  <a:ext cx="1296987" cy="381000"/>
                </a:xfrm>
                <a:custGeom>
                  <a:avLst/>
                  <a:gdLst>
                    <a:gd name="T0" fmla="*/ 408 w 817"/>
                    <a:gd name="T1" fmla="*/ 240 h 240"/>
                    <a:gd name="T2" fmla="*/ 408 w 817"/>
                    <a:gd name="T3" fmla="*/ 240 h 240"/>
                    <a:gd name="T4" fmla="*/ 408 w 817"/>
                    <a:gd name="T5" fmla="*/ 240 h 240"/>
                    <a:gd name="T6" fmla="*/ 408 w 817"/>
                    <a:gd name="T7" fmla="*/ 237 h 240"/>
                    <a:gd name="T8" fmla="*/ 817 w 817"/>
                    <a:gd name="T9" fmla="*/ 21 h 240"/>
                    <a:gd name="T10" fmla="*/ 805 w 817"/>
                    <a:gd name="T11" fmla="*/ 0 h 240"/>
                    <a:gd name="T12" fmla="*/ 408 w 817"/>
                    <a:gd name="T13" fmla="*/ 209 h 240"/>
                    <a:gd name="T14" fmla="*/ 12 w 817"/>
                    <a:gd name="T15" fmla="*/ 0 h 240"/>
                    <a:gd name="T16" fmla="*/ 0 w 817"/>
                    <a:gd name="T17" fmla="*/ 21 h 240"/>
                    <a:gd name="T18" fmla="*/ 408 w 817"/>
                    <a:gd name="T19" fmla="*/ 237 h 240"/>
                    <a:gd name="T20" fmla="*/ 408 w 817"/>
                    <a:gd name="T21" fmla="*/ 240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17" h="240">
                      <a:moveTo>
                        <a:pt x="408" y="240"/>
                      </a:moveTo>
                      <a:lnTo>
                        <a:pt x="408" y="240"/>
                      </a:lnTo>
                      <a:lnTo>
                        <a:pt x="408" y="240"/>
                      </a:lnTo>
                      <a:lnTo>
                        <a:pt x="408" y="237"/>
                      </a:lnTo>
                      <a:lnTo>
                        <a:pt x="817" y="21"/>
                      </a:lnTo>
                      <a:lnTo>
                        <a:pt x="805" y="0"/>
                      </a:lnTo>
                      <a:lnTo>
                        <a:pt x="408" y="209"/>
                      </a:lnTo>
                      <a:lnTo>
                        <a:pt x="12" y="0"/>
                      </a:lnTo>
                      <a:lnTo>
                        <a:pt x="0" y="21"/>
                      </a:lnTo>
                      <a:lnTo>
                        <a:pt x="408" y="237"/>
                      </a:lnTo>
                      <a:lnTo>
                        <a:pt x="408" y="2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69" name="Freeform 10"/>
                <p:cNvSpPr>
                  <a:spLocks/>
                </p:cNvSpPr>
                <p:nvPr/>
              </p:nvSpPr>
              <p:spPr bwMode="auto">
                <a:xfrm>
                  <a:off x="4492625" y="3829050"/>
                  <a:ext cx="1033462" cy="312738"/>
                </a:xfrm>
                <a:custGeom>
                  <a:avLst/>
                  <a:gdLst>
                    <a:gd name="T0" fmla="*/ 325 w 651"/>
                    <a:gd name="T1" fmla="*/ 197 h 197"/>
                    <a:gd name="T2" fmla="*/ 325 w 651"/>
                    <a:gd name="T3" fmla="*/ 197 h 197"/>
                    <a:gd name="T4" fmla="*/ 325 w 651"/>
                    <a:gd name="T5" fmla="*/ 197 h 197"/>
                    <a:gd name="T6" fmla="*/ 325 w 651"/>
                    <a:gd name="T7" fmla="*/ 197 h 197"/>
                    <a:gd name="T8" fmla="*/ 651 w 651"/>
                    <a:gd name="T9" fmla="*/ 24 h 197"/>
                    <a:gd name="T10" fmla="*/ 639 w 651"/>
                    <a:gd name="T11" fmla="*/ 0 h 197"/>
                    <a:gd name="T12" fmla="*/ 325 w 651"/>
                    <a:gd name="T13" fmla="*/ 166 h 197"/>
                    <a:gd name="T14" fmla="*/ 12 w 651"/>
                    <a:gd name="T15" fmla="*/ 0 h 197"/>
                    <a:gd name="T16" fmla="*/ 0 w 651"/>
                    <a:gd name="T17" fmla="*/ 24 h 197"/>
                    <a:gd name="T18" fmla="*/ 325 w 651"/>
                    <a:gd name="T19" fmla="*/ 197 h 197"/>
                    <a:gd name="T20" fmla="*/ 325 w 651"/>
                    <a:gd name="T21" fmla="*/ 197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51" h="197">
                      <a:moveTo>
                        <a:pt x="325" y="197"/>
                      </a:moveTo>
                      <a:lnTo>
                        <a:pt x="325" y="197"/>
                      </a:lnTo>
                      <a:lnTo>
                        <a:pt x="325" y="197"/>
                      </a:lnTo>
                      <a:lnTo>
                        <a:pt x="325" y="197"/>
                      </a:lnTo>
                      <a:lnTo>
                        <a:pt x="651" y="24"/>
                      </a:lnTo>
                      <a:lnTo>
                        <a:pt x="639" y="0"/>
                      </a:lnTo>
                      <a:lnTo>
                        <a:pt x="325" y="166"/>
                      </a:lnTo>
                      <a:lnTo>
                        <a:pt x="12" y="0"/>
                      </a:lnTo>
                      <a:lnTo>
                        <a:pt x="0" y="24"/>
                      </a:lnTo>
                      <a:lnTo>
                        <a:pt x="325" y="197"/>
                      </a:lnTo>
                      <a:lnTo>
                        <a:pt x="325" y="19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70" name="Freeform 11"/>
                <p:cNvSpPr>
                  <a:spLocks/>
                </p:cNvSpPr>
                <p:nvPr/>
              </p:nvSpPr>
              <p:spPr bwMode="auto">
                <a:xfrm>
                  <a:off x="4684713" y="3549650"/>
                  <a:ext cx="649287" cy="211138"/>
                </a:xfrm>
                <a:custGeom>
                  <a:avLst/>
                  <a:gdLst>
                    <a:gd name="T0" fmla="*/ 204 w 409"/>
                    <a:gd name="T1" fmla="*/ 133 h 133"/>
                    <a:gd name="T2" fmla="*/ 204 w 409"/>
                    <a:gd name="T3" fmla="*/ 133 h 133"/>
                    <a:gd name="T4" fmla="*/ 204 w 409"/>
                    <a:gd name="T5" fmla="*/ 133 h 133"/>
                    <a:gd name="T6" fmla="*/ 204 w 409"/>
                    <a:gd name="T7" fmla="*/ 131 h 133"/>
                    <a:gd name="T8" fmla="*/ 409 w 409"/>
                    <a:gd name="T9" fmla="*/ 24 h 133"/>
                    <a:gd name="T10" fmla="*/ 397 w 409"/>
                    <a:gd name="T11" fmla="*/ 0 h 133"/>
                    <a:gd name="T12" fmla="*/ 204 w 409"/>
                    <a:gd name="T13" fmla="*/ 102 h 133"/>
                    <a:gd name="T14" fmla="*/ 12 w 409"/>
                    <a:gd name="T15" fmla="*/ 0 h 133"/>
                    <a:gd name="T16" fmla="*/ 0 w 409"/>
                    <a:gd name="T17" fmla="*/ 24 h 133"/>
                    <a:gd name="T18" fmla="*/ 204 w 409"/>
                    <a:gd name="T19" fmla="*/ 131 h 133"/>
                    <a:gd name="T20" fmla="*/ 204 w 409"/>
                    <a:gd name="T21" fmla="*/ 133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09" h="133">
                      <a:moveTo>
                        <a:pt x="204" y="133"/>
                      </a:moveTo>
                      <a:lnTo>
                        <a:pt x="204" y="133"/>
                      </a:lnTo>
                      <a:lnTo>
                        <a:pt x="204" y="133"/>
                      </a:lnTo>
                      <a:lnTo>
                        <a:pt x="204" y="131"/>
                      </a:lnTo>
                      <a:lnTo>
                        <a:pt x="409" y="24"/>
                      </a:lnTo>
                      <a:lnTo>
                        <a:pt x="397" y="0"/>
                      </a:lnTo>
                      <a:lnTo>
                        <a:pt x="204" y="102"/>
                      </a:lnTo>
                      <a:lnTo>
                        <a:pt x="12" y="0"/>
                      </a:lnTo>
                      <a:lnTo>
                        <a:pt x="0" y="24"/>
                      </a:lnTo>
                      <a:lnTo>
                        <a:pt x="204" y="131"/>
                      </a:lnTo>
                      <a:lnTo>
                        <a:pt x="204" y="1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71" name="Freeform 12"/>
                <p:cNvSpPr>
                  <a:spLocks/>
                </p:cNvSpPr>
                <p:nvPr/>
              </p:nvSpPr>
              <p:spPr bwMode="auto">
                <a:xfrm>
                  <a:off x="4772025" y="3244850"/>
                  <a:ext cx="474662" cy="161925"/>
                </a:xfrm>
                <a:custGeom>
                  <a:avLst/>
                  <a:gdLst>
                    <a:gd name="T0" fmla="*/ 149 w 299"/>
                    <a:gd name="T1" fmla="*/ 102 h 102"/>
                    <a:gd name="T2" fmla="*/ 299 w 299"/>
                    <a:gd name="T3" fmla="*/ 24 h 102"/>
                    <a:gd name="T4" fmla="*/ 285 w 299"/>
                    <a:gd name="T5" fmla="*/ 0 h 102"/>
                    <a:gd name="T6" fmla="*/ 152 w 299"/>
                    <a:gd name="T7" fmla="*/ 71 h 102"/>
                    <a:gd name="T8" fmla="*/ 12 w 299"/>
                    <a:gd name="T9" fmla="*/ 3 h 102"/>
                    <a:gd name="T10" fmla="*/ 0 w 299"/>
                    <a:gd name="T11" fmla="*/ 26 h 102"/>
                    <a:gd name="T12" fmla="*/ 147 w 299"/>
                    <a:gd name="T13" fmla="*/ 97 h 102"/>
                    <a:gd name="T14" fmla="*/ 149 w 299"/>
                    <a:gd name="T15" fmla="*/ 102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9" h="102">
                      <a:moveTo>
                        <a:pt x="149" y="102"/>
                      </a:moveTo>
                      <a:lnTo>
                        <a:pt x="299" y="24"/>
                      </a:lnTo>
                      <a:lnTo>
                        <a:pt x="285" y="0"/>
                      </a:lnTo>
                      <a:lnTo>
                        <a:pt x="152" y="71"/>
                      </a:lnTo>
                      <a:lnTo>
                        <a:pt x="12" y="3"/>
                      </a:lnTo>
                      <a:lnTo>
                        <a:pt x="0" y="26"/>
                      </a:lnTo>
                      <a:lnTo>
                        <a:pt x="147" y="97"/>
                      </a:lnTo>
                      <a:lnTo>
                        <a:pt x="149" y="10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</p:grpSp>
        <p:cxnSp>
          <p:nvCxnSpPr>
            <p:cNvPr id="88" name="Straight Connector 87"/>
            <p:cNvCxnSpPr>
              <a:stCxn id="89" idx="0"/>
            </p:cNvCxnSpPr>
            <p:nvPr/>
          </p:nvCxnSpPr>
          <p:spPr>
            <a:xfrm flipV="1">
              <a:off x="4660476" y="2538399"/>
              <a:ext cx="0" cy="44176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/>
            <p:cNvSpPr txBox="1"/>
            <p:nvPr/>
          </p:nvSpPr>
          <p:spPr>
            <a:xfrm>
              <a:off x="3709388" y="2980164"/>
              <a:ext cx="1902177" cy="5735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Release 2</a:t>
              </a:r>
              <a:endParaRPr lang="id-ID" sz="2400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4660472" y="3422309"/>
              <a:ext cx="0" cy="73962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Freeform 33"/>
            <p:cNvSpPr>
              <a:spLocks noEditPoints="1"/>
            </p:cNvSpPr>
            <p:nvPr/>
          </p:nvSpPr>
          <p:spPr bwMode="auto">
            <a:xfrm>
              <a:off x="3658205" y="4590445"/>
              <a:ext cx="492376" cy="492378"/>
            </a:xfrm>
            <a:custGeom>
              <a:avLst/>
              <a:gdLst>
                <a:gd name="T0" fmla="*/ 144 w 201"/>
                <a:gd name="T1" fmla="*/ 57 h 201"/>
                <a:gd name="T2" fmla="*/ 144 w 201"/>
                <a:gd name="T3" fmla="*/ 0 h 201"/>
                <a:gd name="T4" fmla="*/ 0 w 201"/>
                <a:gd name="T5" fmla="*/ 0 h 201"/>
                <a:gd name="T6" fmla="*/ 0 w 201"/>
                <a:gd name="T7" fmla="*/ 143 h 201"/>
                <a:gd name="T8" fmla="*/ 58 w 201"/>
                <a:gd name="T9" fmla="*/ 143 h 201"/>
                <a:gd name="T10" fmla="*/ 58 w 201"/>
                <a:gd name="T11" fmla="*/ 201 h 201"/>
                <a:gd name="T12" fmla="*/ 201 w 201"/>
                <a:gd name="T13" fmla="*/ 201 h 201"/>
                <a:gd name="T14" fmla="*/ 201 w 201"/>
                <a:gd name="T15" fmla="*/ 57 h 201"/>
                <a:gd name="T16" fmla="*/ 144 w 201"/>
                <a:gd name="T17" fmla="*/ 57 h 201"/>
                <a:gd name="T18" fmla="*/ 187 w 201"/>
                <a:gd name="T19" fmla="*/ 187 h 201"/>
                <a:gd name="T20" fmla="*/ 72 w 201"/>
                <a:gd name="T21" fmla="*/ 187 h 201"/>
                <a:gd name="T22" fmla="*/ 72 w 201"/>
                <a:gd name="T23" fmla="*/ 72 h 201"/>
                <a:gd name="T24" fmla="*/ 187 w 201"/>
                <a:gd name="T25" fmla="*/ 72 h 201"/>
                <a:gd name="T26" fmla="*/ 187 w 201"/>
                <a:gd name="T27" fmla="*/ 18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1" h="201">
                  <a:moveTo>
                    <a:pt x="144" y="57"/>
                  </a:moveTo>
                  <a:lnTo>
                    <a:pt x="144" y="0"/>
                  </a:lnTo>
                  <a:lnTo>
                    <a:pt x="0" y="0"/>
                  </a:lnTo>
                  <a:lnTo>
                    <a:pt x="0" y="143"/>
                  </a:lnTo>
                  <a:lnTo>
                    <a:pt x="58" y="143"/>
                  </a:lnTo>
                  <a:lnTo>
                    <a:pt x="58" y="201"/>
                  </a:lnTo>
                  <a:lnTo>
                    <a:pt x="201" y="201"/>
                  </a:lnTo>
                  <a:lnTo>
                    <a:pt x="201" y="57"/>
                  </a:lnTo>
                  <a:lnTo>
                    <a:pt x="144" y="57"/>
                  </a:lnTo>
                  <a:close/>
                  <a:moveTo>
                    <a:pt x="187" y="187"/>
                  </a:moveTo>
                  <a:lnTo>
                    <a:pt x="72" y="187"/>
                  </a:lnTo>
                  <a:lnTo>
                    <a:pt x="72" y="72"/>
                  </a:lnTo>
                  <a:lnTo>
                    <a:pt x="187" y="72"/>
                  </a:lnTo>
                  <a:lnTo>
                    <a:pt x="187" y="1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4521996" y="875903"/>
            <a:ext cx="3345653" cy="5401915"/>
            <a:chOff x="5171283" y="2538398"/>
            <a:chExt cx="2588018" cy="4178632"/>
          </a:xfrm>
        </p:grpSpPr>
        <p:grpSp>
          <p:nvGrpSpPr>
            <p:cNvPr id="8" name="Group 7"/>
            <p:cNvGrpSpPr/>
            <p:nvPr/>
          </p:nvGrpSpPr>
          <p:grpSpPr>
            <a:xfrm>
              <a:off x="6560858" y="4474002"/>
              <a:ext cx="1198443" cy="2223154"/>
              <a:chOff x="10579101" y="3465939"/>
              <a:chExt cx="1849437" cy="3430770"/>
            </a:xfrm>
          </p:grpSpPr>
          <p:sp>
            <p:nvSpPr>
              <p:cNvPr id="9" name="Freeform 17"/>
              <p:cNvSpPr>
                <a:spLocks/>
              </p:cNvSpPr>
              <p:nvPr/>
            </p:nvSpPr>
            <p:spPr bwMode="auto">
              <a:xfrm>
                <a:off x="11432382" y="6007525"/>
                <a:ext cx="141288" cy="889184"/>
              </a:xfrm>
              <a:custGeom>
                <a:avLst/>
                <a:gdLst>
                  <a:gd name="T0" fmla="*/ 0 w 35"/>
                  <a:gd name="T1" fmla="*/ 65 h 83"/>
                  <a:gd name="T2" fmla="*/ 17 w 35"/>
                  <a:gd name="T3" fmla="*/ 83 h 83"/>
                  <a:gd name="T4" fmla="*/ 35 w 35"/>
                  <a:gd name="T5" fmla="*/ 65 h 83"/>
                  <a:gd name="T6" fmla="*/ 35 w 35"/>
                  <a:gd name="T7" fmla="*/ 0 h 83"/>
                  <a:gd name="T8" fmla="*/ 0 w 35"/>
                  <a:gd name="T9" fmla="*/ 0 h 83"/>
                  <a:gd name="T10" fmla="*/ 0 w 35"/>
                  <a:gd name="T11" fmla="*/ 65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83">
                    <a:moveTo>
                      <a:pt x="0" y="65"/>
                    </a:moveTo>
                    <a:cubicBezTo>
                      <a:pt x="0" y="75"/>
                      <a:pt x="7" y="83"/>
                      <a:pt x="17" y="83"/>
                    </a:cubicBezTo>
                    <a:cubicBezTo>
                      <a:pt x="27" y="83"/>
                      <a:pt x="35" y="75"/>
                      <a:pt x="35" y="6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65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" name="Freeform 5"/>
              <p:cNvSpPr>
                <a:spLocks/>
              </p:cNvSpPr>
              <p:nvPr/>
            </p:nvSpPr>
            <p:spPr bwMode="auto">
              <a:xfrm>
                <a:off x="10579101" y="3465939"/>
                <a:ext cx="923925" cy="2566988"/>
              </a:xfrm>
              <a:custGeom>
                <a:avLst/>
                <a:gdLst>
                  <a:gd name="T0" fmla="*/ 0 w 245"/>
                  <a:gd name="T1" fmla="*/ 429 h 682"/>
                  <a:gd name="T2" fmla="*/ 245 w 245"/>
                  <a:gd name="T3" fmla="*/ 682 h 682"/>
                  <a:gd name="T4" fmla="*/ 245 w 245"/>
                  <a:gd name="T5" fmla="*/ 0 h 682"/>
                  <a:gd name="T6" fmla="*/ 0 w 245"/>
                  <a:gd name="T7" fmla="*/ 429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5" h="682">
                    <a:moveTo>
                      <a:pt x="0" y="429"/>
                    </a:moveTo>
                    <a:cubicBezTo>
                      <a:pt x="0" y="617"/>
                      <a:pt x="165" y="682"/>
                      <a:pt x="245" y="682"/>
                    </a:cubicBezTo>
                    <a:cubicBezTo>
                      <a:pt x="245" y="0"/>
                      <a:pt x="245" y="0"/>
                      <a:pt x="245" y="0"/>
                    </a:cubicBezTo>
                    <a:cubicBezTo>
                      <a:pt x="245" y="0"/>
                      <a:pt x="0" y="241"/>
                      <a:pt x="0" y="429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503026" y="3465939"/>
                <a:ext cx="925512" cy="2566988"/>
              </a:xfrm>
              <a:custGeom>
                <a:avLst/>
                <a:gdLst>
                  <a:gd name="T0" fmla="*/ 0 w 245"/>
                  <a:gd name="T1" fmla="*/ 0 h 682"/>
                  <a:gd name="T2" fmla="*/ 0 w 245"/>
                  <a:gd name="T3" fmla="*/ 682 h 682"/>
                  <a:gd name="T4" fmla="*/ 245 w 245"/>
                  <a:gd name="T5" fmla="*/ 429 h 682"/>
                  <a:gd name="T6" fmla="*/ 0 w 245"/>
                  <a:gd name="T7" fmla="*/ 0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5" h="682">
                    <a:moveTo>
                      <a:pt x="0" y="0"/>
                    </a:moveTo>
                    <a:cubicBezTo>
                      <a:pt x="0" y="682"/>
                      <a:pt x="0" y="682"/>
                      <a:pt x="0" y="682"/>
                    </a:cubicBezTo>
                    <a:cubicBezTo>
                      <a:pt x="80" y="682"/>
                      <a:pt x="245" y="617"/>
                      <a:pt x="245" y="429"/>
                    </a:cubicBezTo>
                    <a:cubicBezTo>
                      <a:pt x="245" y="24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5171283" y="3465939"/>
              <a:ext cx="1849437" cy="3251091"/>
              <a:chOff x="5171283" y="3465939"/>
              <a:chExt cx="1849437" cy="3251091"/>
            </a:xfrm>
          </p:grpSpPr>
          <p:sp>
            <p:nvSpPr>
              <p:cNvPr id="51" name="Freeform 17"/>
              <p:cNvSpPr>
                <a:spLocks/>
              </p:cNvSpPr>
              <p:nvPr/>
            </p:nvSpPr>
            <p:spPr bwMode="auto">
              <a:xfrm>
                <a:off x="6024564" y="6007527"/>
                <a:ext cx="141288" cy="709503"/>
              </a:xfrm>
              <a:custGeom>
                <a:avLst/>
                <a:gdLst>
                  <a:gd name="T0" fmla="*/ 0 w 35"/>
                  <a:gd name="T1" fmla="*/ 65 h 83"/>
                  <a:gd name="T2" fmla="*/ 17 w 35"/>
                  <a:gd name="T3" fmla="*/ 83 h 83"/>
                  <a:gd name="T4" fmla="*/ 35 w 35"/>
                  <a:gd name="T5" fmla="*/ 65 h 83"/>
                  <a:gd name="T6" fmla="*/ 35 w 35"/>
                  <a:gd name="T7" fmla="*/ 0 h 83"/>
                  <a:gd name="T8" fmla="*/ 0 w 35"/>
                  <a:gd name="T9" fmla="*/ 0 h 83"/>
                  <a:gd name="T10" fmla="*/ 0 w 35"/>
                  <a:gd name="T11" fmla="*/ 65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83">
                    <a:moveTo>
                      <a:pt x="0" y="65"/>
                    </a:moveTo>
                    <a:cubicBezTo>
                      <a:pt x="0" y="75"/>
                      <a:pt x="7" y="83"/>
                      <a:pt x="17" y="83"/>
                    </a:cubicBezTo>
                    <a:cubicBezTo>
                      <a:pt x="27" y="83"/>
                      <a:pt x="35" y="75"/>
                      <a:pt x="35" y="6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65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2" name="Freeform 5"/>
              <p:cNvSpPr>
                <a:spLocks/>
              </p:cNvSpPr>
              <p:nvPr/>
            </p:nvSpPr>
            <p:spPr bwMode="auto">
              <a:xfrm>
                <a:off x="5171283" y="3465939"/>
                <a:ext cx="923925" cy="2566988"/>
              </a:xfrm>
              <a:custGeom>
                <a:avLst/>
                <a:gdLst>
                  <a:gd name="T0" fmla="*/ 0 w 245"/>
                  <a:gd name="T1" fmla="*/ 429 h 682"/>
                  <a:gd name="T2" fmla="*/ 245 w 245"/>
                  <a:gd name="T3" fmla="*/ 682 h 682"/>
                  <a:gd name="T4" fmla="*/ 245 w 245"/>
                  <a:gd name="T5" fmla="*/ 0 h 682"/>
                  <a:gd name="T6" fmla="*/ 0 w 245"/>
                  <a:gd name="T7" fmla="*/ 429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5" h="682">
                    <a:moveTo>
                      <a:pt x="0" y="429"/>
                    </a:moveTo>
                    <a:cubicBezTo>
                      <a:pt x="0" y="617"/>
                      <a:pt x="165" y="682"/>
                      <a:pt x="245" y="682"/>
                    </a:cubicBezTo>
                    <a:cubicBezTo>
                      <a:pt x="245" y="0"/>
                      <a:pt x="245" y="0"/>
                      <a:pt x="245" y="0"/>
                    </a:cubicBezTo>
                    <a:cubicBezTo>
                      <a:pt x="245" y="0"/>
                      <a:pt x="0" y="241"/>
                      <a:pt x="0" y="42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3" name="Freeform 6"/>
              <p:cNvSpPr>
                <a:spLocks/>
              </p:cNvSpPr>
              <p:nvPr/>
            </p:nvSpPr>
            <p:spPr bwMode="auto">
              <a:xfrm>
                <a:off x="6095208" y="3465939"/>
                <a:ext cx="925512" cy="2566988"/>
              </a:xfrm>
              <a:custGeom>
                <a:avLst/>
                <a:gdLst>
                  <a:gd name="T0" fmla="*/ 0 w 245"/>
                  <a:gd name="T1" fmla="*/ 0 h 682"/>
                  <a:gd name="T2" fmla="*/ 0 w 245"/>
                  <a:gd name="T3" fmla="*/ 682 h 682"/>
                  <a:gd name="T4" fmla="*/ 245 w 245"/>
                  <a:gd name="T5" fmla="*/ 429 h 682"/>
                  <a:gd name="T6" fmla="*/ 0 w 245"/>
                  <a:gd name="T7" fmla="*/ 0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5" h="682">
                    <a:moveTo>
                      <a:pt x="0" y="0"/>
                    </a:moveTo>
                    <a:cubicBezTo>
                      <a:pt x="0" y="682"/>
                      <a:pt x="0" y="682"/>
                      <a:pt x="0" y="682"/>
                    </a:cubicBezTo>
                    <a:cubicBezTo>
                      <a:pt x="80" y="682"/>
                      <a:pt x="245" y="617"/>
                      <a:pt x="245" y="429"/>
                    </a:cubicBezTo>
                    <a:cubicBezTo>
                      <a:pt x="245" y="24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grpSp>
            <p:nvGrpSpPr>
              <p:cNvPr id="54" name="Group 53"/>
              <p:cNvGrpSpPr/>
              <p:nvPr/>
            </p:nvGrpSpPr>
            <p:grpSpPr>
              <a:xfrm>
                <a:off x="5447508" y="3958064"/>
                <a:ext cx="1296987" cy="1885951"/>
                <a:chOff x="4360863" y="3244850"/>
                <a:chExt cx="1296987" cy="1885951"/>
              </a:xfrm>
              <a:solidFill>
                <a:srgbClr val="FFFFFF">
                  <a:alpha val="10000"/>
                </a:srgbClr>
              </a:solidFill>
            </p:grpSpPr>
            <p:sp>
              <p:nvSpPr>
                <p:cNvPr id="55" name="Freeform 7"/>
                <p:cNvSpPr>
                  <a:spLocks/>
                </p:cNvSpPr>
                <p:nvPr/>
              </p:nvSpPr>
              <p:spPr bwMode="auto">
                <a:xfrm>
                  <a:off x="4492625" y="4818063"/>
                  <a:ext cx="1033462" cy="312738"/>
                </a:xfrm>
                <a:custGeom>
                  <a:avLst/>
                  <a:gdLst>
                    <a:gd name="T0" fmla="*/ 639 w 651"/>
                    <a:gd name="T1" fmla="*/ 0 h 197"/>
                    <a:gd name="T2" fmla="*/ 325 w 651"/>
                    <a:gd name="T3" fmla="*/ 166 h 197"/>
                    <a:gd name="T4" fmla="*/ 12 w 651"/>
                    <a:gd name="T5" fmla="*/ 0 h 197"/>
                    <a:gd name="T6" fmla="*/ 0 w 651"/>
                    <a:gd name="T7" fmla="*/ 24 h 197"/>
                    <a:gd name="T8" fmla="*/ 325 w 651"/>
                    <a:gd name="T9" fmla="*/ 195 h 197"/>
                    <a:gd name="T10" fmla="*/ 325 w 651"/>
                    <a:gd name="T11" fmla="*/ 197 h 197"/>
                    <a:gd name="T12" fmla="*/ 325 w 651"/>
                    <a:gd name="T13" fmla="*/ 197 h 197"/>
                    <a:gd name="T14" fmla="*/ 325 w 651"/>
                    <a:gd name="T15" fmla="*/ 197 h 197"/>
                    <a:gd name="T16" fmla="*/ 325 w 651"/>
                    <a:gd name="T17" fmla="*/ 195 h 197"/>
                    <a:gd name="T18" fmla="*/ 651 w 651"/>
                    <a:gd name="T19" fmla="*/ 24 h 197"/>
                    <a:gd name="T20" fmla="*/ 639 w 651"/>
                    <a:gd name="T21" fmla="*/ 0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51" h="197">
                      <a:moveTo>
                        <a:pt x="639" y="0"/>
                      </a:moveTo>
                      <a:lnTo>
                        <a:pt x="325" y="166"/>
                      </a:lnTo>
                      <a:lnTo>
                        <a:pt x="12" y="0"/>
                      </a:lnTo>
                      <a:lnTo>
                        <a:pt x="0" y="24"/>
                      </a:lnTo>
                      <a:lnTo>
                        <a:pt x="325" y="195"/>
                      </a:lnTo>
                      <a:lnTo>
                        <a:pt x="325" y="197"/>
                      </a:lnTo>
                      <a:lnTo>
                        <a:pt x="325" y="197"/>
                      </a:lnTo>
                      <a:lnTo>
                        <a:pt x="325" y="197"/>
                      </a:lnTo>
                      <a:lnTo>
                        <a:pt x="325" y="195"/>
                      </a:lnTo>
                      <a:lnTo>
                        <a:pt x="651" y="24"/>
                      </a:lnTo>
                      <a:lnTo>
                        <a:pt x="63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56" name="Freeform 8"/>
                <p:cNvSpPr>
                  <a:spLocks/>
                </p:cNvSpPr>
                <p:nvPr/>
              </p:nvSpPr>
              <p:spPr bwMode="auto">
                <a:xfrm>
                  <a:off x="4360863" y="4452938"/>
                  <a:ext cx="1296987" cy="381000"/>
                </a:xfrm>
                <a:custGeom>
                  <a:avLst/>
                  <a:gdLst>
                    <a:gd name="T0" fmla="*/ 408 w 817"/>
                    <a:gd name="T1" fmla="*/ 211 h 240"/>
                    <a:gd name="T2" fmla="*/ 12 w 817"/>
                    <a:gd name="T3" fmla="*/ 0 h 240"/>
                    <a:gd name="T4" fmla="*/ 0 w 817"/>
                    <a:gd name="T5" fmla="*/ 24 h 240"/>
                    <a:gd name="T6" fmla="*/ 408 w 817"/>
                    <a:gd name="T7" fmla="*/ 240 h 240"/>
                    <a:gd name="T8" fmla="*/ 408 w 817"/>
                    <a:gd name="T9" fmla="*/ 240 h 240"/>
                    <a:gd name="T10" fmla="*/ 408 w 817"/>
                    <a:gd name="T11" fmla="*/ 240 h 240"/>
                    <a:gd name="T12" fmla="*/ 408 w 817"/>
                    <a:gd name="T13" fmla="*/ 240 h 240"/>
                    <a:gd name="T14" fmla="*/ 408 w 817"/>
                    <a:gd name="T15" fmla="*/ 240 h 240"/>
                    <a:gd name="T16" fmla="*/ 817 w 817"/>
                    <a:gd name="T17" fmla="*/ 24 h 240"/>
                    <a:gd name="T18" fmla="*/ 805 w 817"/>
                    <a:gd name="T19" fmla="*/ 0 h 240"/>
                    <a:gd name="T20" fmla="*/ 408 w 817"/>
                    <a:gd name="T21" fmla="*/ 211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17" h="240">
                      <a:moveTo>
                        <a:pt x="408" y="211"/>
                      </a:moveTo>
                      <a:lnTo>
                        <a:pt x="12" y="0"/>
                      </a:lnTo>
                      <a:lnTo>
                        <a:pt x="0" y="24"/>
                      </a:lnTo>
                      <a:lnTo>
                        <a:pt x="408" y="240"/>
                      </a:lnTo>
                      <a:lnTo>
                        <a:pt x="408" y="240"/>
                      </a:lnTo>
                      <a:lnTo>
                        <a:pt x="408" y="240"/>
                      </a:lnTo>
                      <a:lnTo>
                        <a:pt x="408" y="240"/>
                      </a:lnTo>
                      <a:lnTo>
                        <a:pt x="408" y="240"/>
                      </a:lnTo>
                      <a:lnTo>
                        <a:pt x="817" y="24"/>
                      </a:lnTo>
                      <a:lnTo>
                        <a:pt x="805" y="0"/>
                      </a:lnTo>
                      <a:lnTo>
                        <a:pt x="408" y="2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57" name="Freeform 9"/>
                <p:cNvSpPr>
                  <a:spLocks/>
                </p:cNvSpPr>
                <p:nvPr/>
              </p:nvSpPr>
              <p:spPr bwMode="auto">
                <a:xfrm>
                  <a:off x="4360863" y="4125913"/>
                  <a:ext cx="1296987" cy="381000"/>
                </a:xfrm>
                <a:custGeom>
                  <a:avLst/>
                  <a:gdLst>
                    <a:gd name="T0" fmla="*/ 408 w 817"/>
                    <a:gd name="T1" fmla="*/ 240 h 240"/>
                    <a:gd name="T2" fmla="*/ 408 w 817"/>
                    <a:gd name="T3" fmla="*/ 240 h 240"/>
                    <a:gd name="T4" fmla="*/ 408 w 817"/>
                    <a:gd name="T5" fmla="*/ 240 h 240"/>
                    <a:gd name="T6" fmla="*/ 408 w 817"/>
                    <a:gd name="T7" fmla="*/ 237 h 240"/>
                    <a:gd name="T8" fmla="*/ 817 w 817"/>
                    <a:gd name="T9" fmla="*/ 21 h 240"/>
                    <a:gd name="T10" fmla="*/ 805 w 817"/>
                    <a:gd name="T11" fmla="*/ 0 h 240"/>
                    <a:gd name="T12" fmla="*/ 408 w 817"/>
                    <a:gd name="T13" fmla="*/ 209 h 240"/>
                    <a:gd name="T14" fmla="*/ 12 w 817"/>
                    <a:gd name="T15" fmla="*/ 0 h 240"/>
                    <a:gd name="T16" fmla="*/ 0 w 817"/>
                    <a:gd name="T17" fmla="*/ 21 h 240"/>
                    <a:gd name="T18" fmla="*/ 408 w 817"/>
                    <a:gd name="T19" fmla="*/ 237 h 240"/>
                    <a:gd name="T20" fmla="*/ 408 w 817"/>
                    <a:gd name="T21" fmla="*/ 240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17" h="240">
                      <a:moveTo>
                        <a:pt x="408" y="240"/>
                      </a:moveTo>
                      <a:lnTo>
                        <a:pt x="408" y="240"/>
                      </a:lnTo>
                      <a:lnTo>
                        <a:pt x="408" y="240"/>
                      </a:lnTo>
                      <a:lnTo>
                        <a:pt x="408" y="237"/>
                      </a:lnTo>
                      <a:lnTo>
                        <a:pt x="817" y="21"/>
                      </a:lnTo>
                      <a:lnTo>
                        <a:pt x="805" y="0"/>
                      </a:lnTo>
                      <a:lnTo>
                        <a:pt x="408" y="209"/>
                      </a:lnTo>
                      <a:lnTo>
                        <a:pt x="12" y="0"/>
                      </a:lnTo>
                      <a:lnTo>
                        <a:pt x="0" y="21"/>
                      </a:lnTo>
                      <a:lnTo>
                        <a:pt x="408" y="237"/>
                      </a:lnTo>
                      <a:lnTo>
                        <a:pt x="408" y="2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58" name="Freeform 10"/>
                <p:cNvSpPr>
                  <a:spLocks/>
                </p:cNvSpPr>
                <p:nvPr/>
              </p:nvSpPr>
              <p:spPr bwMode="auto">
                <a:xfrm>
                  <a:off x="4492625" y="3829050"/>
                  <a:ext cx="1033462" cy="312738"/>
                </a:xfrm>
                <a:custGeom>
                  <a:avLst/>
                  <a:gdLst>
                    <a:gd name="T0" fmla="*/ 325 w 651"/>
                    <a:gd name="T1" fmla="*/ 197 h 197"/>
                    <a:gd name="T2" fmla="*/ 325 w 651"/>
                    <a:gd name="T3" fmla="*/ 197 h 197"/>
                    <a:gd name="T4" fmla="*/ 325 w 651"/>
                    <a:gd name="T5" fmla="*/ 197 h 197"/>
                    <a:gd name="T6" fmla="*/ 325 w 651"/>
                    <a:gd name="T7" fmla="*/ 197 h 197"/>
                    <a:gd name="T8" fmla="*/ 651 w 651"/>
                    <a:gd name="T9" fmla="*/ 24 h 197"/>
                    <a:gd name="T10" fmla="*/ 639 w 651"/>
                    <a:gd name="T11" fmla="*/ 0 h 197"/>
                    <a:gd name="T12" fmla="*/ 325 w 651"/>
                    <a:gd name="T13" fmla="*/ 166 h 197"/>
                    <a:gd name="T14" fmla="*/ 12 w 651"/>
                    <a:gd name="T15" fmla="*/ 0 h 197"/>
                    <a:gd name="T16" fmla="*/ 0 w 651"/>
                    <a:gd name="T17" fmla="*/ 24 h 197"/>
                    <a:gd name="T18" fmla="*/ 325 w 651"/>
                    <a:gd name="T19" fmla="*/ 197 h 197"/>
                    <a:gd name="T20" fmla="*/ 325 w 651"/>
                    <a:gd name="T21" fmla="*/ 197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51" h="197">
                      <a:moveTo>
                        <a:pt x="325" y="197"/>
                      </a:moveTo>
                      <a:lnTo>
                        <a:pt x="325" y="197"/>
                      </a:lnTo>
                      <a:lnTo>
                        <a:pt x="325" y="197"/>
                      </a:lnTo>
                      <a:lnTo>
                        <a:pt x="325" y="197"/>
                      </a:lnTo>
                      <a:lnTo>
                        <a:pt x="651" y="24"/>
                      </a:lnTo>
                      <a:lnTo>
                        <a:pt x="639" y="0"/>
                      </a:lnTo>
                      <a:lnTo>
                        <a:pt x="325" y="166"/>
                      </a:lnTo>
                      <a:lnTo>
                        <a:pt x="12" y="0"/>
                      </a:lnTo>
                      <a:lnTo>
                        <a:pt x="0" y="24"/>
                      </a:lnTo>
                      <a:lnTo>
                        <a:pt x="325" y="197"/>
                      </a:lnTo>
                      <a:lnTo>
                        <a:pt x="325" y="19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59" name="Freeform 11"/>
                <p:cNvSpPr>
                  <a:spLocks/>
                </p:cNvSpPr>
                <p:nvPr/>
              </p:nvSpPr>
              <p:spPr bwMode="auto">
                <a:xfrm>
                  <a:off x="4684713" y="3549650"/>
                  <a:ext cx="649287" cy="211138"/>
                </a:xfrm>
                <a:custGeom>
                  <a:avLst/>
                  <a:gdLst>
                    <a:gd name="T0" fmla="*/ 204 w 409"/>
                    <a:gd name="T1" fmla="*/ 133 h 133"/>
                    <a:gd name="T2" fmla="*/ 204 w 409"/>
                    <a:gd name="T3" fmla="*/ 133 h 133"/>
                    <a:gd name="T4" fmla="*/ 204 w 409"/>
                    <a:gd name="T5" fmla="*/ 133 h 133"/>
                    <a:gd name="T6" fmla="*/ 204 w 409"/>
                    <a:gd name="T7" fmla="*/ 131 h 133"/>
                    <a:gd name="T8" fmla="*/ 409 w 409"/>
                    <a:gd name="T9" fmla="*/ 24 h 133"/>
                    <a:gd name="T10" fmla="*/ 397 w 409"/>
                    <a:gd name="T11" fmla="*/ 0 h 133"/>
                    <a:gd name="T12" fmla="*/ 204 w 409"/>
                    <a:gd name="T13" fmla="*/ 102 h 133"/>
                    <a:gd name="T14" fmla="*/ 12 w 409"/>
                    <a:gd name="T15" fmla="*/ 0 h 133"/>
                    <a:gd name="T16" fmla="*/ 0 w 409"/>
                    <a:gd name="T17" fmla="*/ 24 h 133"/>
                    <a:gd name="T18" fmla="*/ 204 w 409"/>
                    <a:gd name="T19" fmla="*/ 131 h 133"/>
                    <a:gd name="T20" fmla="*/ 204 w 409"/>
                    <a:gd name="T21" fmla="*/ 133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09" h="133">
                      <a:moveTo>
                        <a:pt x="204" y="133"/>
                      </a:moveTo>
                      <a:lnTo>
                        <a:pt x="204" y="133"/>
                      </a:lnTo>
                      <a:lnTo>
                        <a:pt x="204" y="133"/>
                      </a:lnTo>
                      <a:lnTo>
                        <a:pt x="204" y="131"/>
                      </a:lnTo>
                      <a:lnTo>
                        <a:pt x="409" y="24"/>
                      </a:lnTo>
                      <a:lnTo>
                        <a:pt x="397" y="0"/>
                      </a:lnTo>
                      <a:lnTo>
                        <a:pt x="204" y="102"/>
                      </a:lnTo>
                      <a:lnTo>
                        <a:pt x="12" y="0"/>
                      </a:lnTo>
                      <a:lnTo>
                        <a:pt x="0" y="24"/>
                      </a:lnTo>
                      <a:lnTo>
                        <a:pt x="204" y="131"/>
                      </a:lnTo>
                      <a:lnTo>
                        <a:pt x="204" y="1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60" name="Freeform 12"/>
                <p:cNvSpPr>
                  <a:spLocks/>
                </p:cNvSpPr>
                <p:nvPr/>
              </p:nvSpPr>
              <p:spPr bwMode="auto">
                <a:xfrm>
                  <a:off x="4772025" y="3244850"/>
                  <a:ext cx="474662" cy="161925"/>
                </a:xfrm>
                <a:custGeom>
                  <a:avLst/>
                  <a:gdLst>
                    <a:gd name="T0" fmla="*/ 149 w 299"/>
                    <a:gd name="T1" fmla="*/ 102 h 102"/>
                    <a:gd name="T2" fmla="*/ 299 w 299"/>
                    <a:gd name="T3" fmla="*/ 24 h 102"/>
                    <a:gd name="T4" fmla="*/ 285 w 299"/>
                    <a:gd name="T5" fmla="*/ 0 h 102"/>
                    <a:gd name="T6" fmla="*/ 152 w 299"/>
                    <a:gd name="T7" fmla="*/ 71 h 102"/>
                    <a:gd name="T8" fmla="*/ 12 w 299"/>
                    <a:gd name="T9" fmla="*/ 3 h 102"/>
                    <a:gd name="T10" fmla="*/ 0 w 299"/>
                    <a:gd name="T11" fmla="*/ 26 h 102"/>
                    <a:gd name="T12" fmla="*/ 147 w 299"/>
                    <a:gd name="T13" fmla="*/ 97 h 102"/>
                    <a:gd name="T14" fmla="*/ 149 w 299"/>
                    <a:gd name="T15" fmla="*/ 102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9" h="102">
                      <a:moveTo>
                        <a:pt x="149" y="102"/>
                      </a:moveTo>
                      <a:lnTo>
                        <a:pt x="299" y="24"/>
                      </a:lnTo>
                      <a:lnTo>
                        <a:pt x="285" y="0"/>
                      </a:lnTo>
                      <a:lnTo>
                        <a:pt x="152" y="71"/>
                      </a:lnTo>
                      <a:lnTo>
                        <a:pt x="12" y="3"/>
                      </a:lnTo>
                      <a:lnTo>
                        <a:pt x="0" y="26"/>
                      </a:lnTo>
                      <a:lnTo>
                        <a:pt x="147" y="97"/>
                      </a:lnTo>
                      <a:lnTo>
                        <a:pt x="149" y="10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</p:grpSp>
        <p:cxnSp>
          <p:nvCxnSpPr>
            <p:cNvPr id="91" name="Straight Connector 90"/>
            <p:cNvCxnSpPr/>
            <p:nvPr/>
          </p:nvCxnSpPr>
          <p:spPr>
            <a:xfrm flipH="1" flipV="1">
              <a:off x="6837729" y="2538398"/>
              <a:ext cx="5" cy="441766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/>
            <p:cNvSpPr txBox="1"/>
            <p:nvPr/>
          </p:nvSpPr>
          <p:spPr>
            <a:xfrm>
              <a:off x="5488339" y="2994029"/>
              <a:ext cx="2211163" cy="285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Minimum Viable Product</a:t>
              </a:r>
              <a:endParaRPr lang="id-ID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cxnSp>
          <p:nvCxnSpPr>
            <p:cNvPr id="93" name="Straight Connector 92"/>
            <p:cNvCxnSpPr/>
            <p:nvPr/>
          </p:nvCxnSpPr>
          <p:spPr>
            <a:xfrm flipV="1">
              <a:off x="6837733" y="3422309"/>
              <a:ext cx="0" cy="73962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Freeform 102"/>
            <p:cNvSpPr>
              <a:spLocks noEditPoints="1"/>
            </p:cNvSpPr>
            <p:nvPr/>
          </p:nvSpPr>
          <p:spPr bwMode="auto">
            <a:xfrm>
              <a:off x="5840222" y="4524619"/>
              <a:ext cx="513663" cy="513663"/>
            </a:xfrm>
            <a:custGeom>
              <a:avLst/>
              <a:gdLst>
                <a:gd name="T0" fmla="*/ 32 w 64"/>
                <a:gd name="T1" fmla="*/ 0 h 64"/>
                <a:gd name="T2" fmla="*/ 0 w 64"/>
                <a:gd name="T3" fmla="*/ 32 h 64"/>
                <a:gd name="T4" fmla="*/ 32 w 64"/>
                <a:gd name="T5" fmla="*/ 64 h 64"/>
                <a:gd name="T6" fmla="*/ 64 w 64"/>
                <a:gd name="T7" fmla="*/ 32 h 64"/>
                <a:gd name="T8" fmla="*/ 32 w 64"/>
                <a:gd name="T9" fmla="*/ 0 h 64"/>
                <a:gd name="T10" fmla="*/ 28 w 64"/>
                <a:gd name="T11" fmla="*/ 8 h 64"/>
                <a:gd name="T12" fmla="*/ 36 w 64"/>
                <a:gd name="T13" fmla="*/ 8 h 64"/>
                <a:gd name="T14" fmla="*/ 36 w 64"/>
                <a:gd name="T15" fmla="*/ 28 h 64"/>
                <a:gd name="T16" fmla="*/ 28 w 64"/>
                <a:gd name="T17" fmla="*/ 28 h 64"/>
                <a:gd name="T18" fmla="*/ 28 w 64"/>
                <a:gd name="T19" fmla="*/ 8 h 64"/>
                <a:gd name="T20" fmla="*/ 32 w 64"/>
                <a:gd name="T21" fmla="*/ 53 h 64"/>
                <a:gd name="T22" fmla="*/ 11 w 64"/>
                <a:gd name="T23" fmla="*/ 32 h 64"/>
                <a:gd name="T24" fmla="*/ 24 w 64"/>
                <a:gd name="T25" fmla="*/ 13 h 64"/>
                <a:gd name="T26" fmla="*/ 24 w 64"/>
                <a:gd name="T27" fmla="*/ 12 h 64"/>
                <a:gd name="T28" fmla="*/ 24 w 64"/>
                <a:gd name="T29" fmla="*/ 20 h 64"/>
                <a:gd name="T30" fmla="*/ 17 w 64"/>
                <a:gd name="T31" fmla="*/ 32 h 64"/>
                <a:gd name="T32" fmla="*/ 32 w 64"/>
                <a:gd name="T33" fmla="*/ 47 h 64"/>
                <a:gd name="T34" fmla="*/ 47 w 64"/>
                <a:gd name="T35" fmla="*/ 32 h 64"/>
                <a:gd name="T36" fmla="*/ 40 w 64"/>
                <a:gd name="T37" fmla="*/ 20 h 64"/>
                <a:gd name="T38" fmla="*/ 40 w 64"/>
                <a:gd name="T39" fmla="*/ 12 h 64"/>
                <a:gd name="T40" fmla="*/ 40 w 64"/>
                <a:gd name="T41" fmla="*/ 13 h 64"/>
                <a:gd name="T42" fmla="*/ 53 w 64"/>
                <a:gd name="T43" fmla="*/ 32 h 64"/>
                <a:gd name="T44" fmla="*/ 32 w 64"/>
                <a:gd name="T45" fmla="*/ 5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" h="64">
                  <a:moveTo>
                    <a:pt x="32" y="0"/>
                  </a:moveTo>
                  <a:cubicBezTo>
                    <a:pt x="14" y="0"/>
                    <a:pt x="0" y="14"/>
                    <a:pt x="0" y="32"/>
                  </a:cubicBezTo>
                  <a:cubicBezTo>
                    <a:pt x="0" y="50"/>
                    <a:pt x="14" y="64"/>
                    <a:pt x="32" y="64"/>
                  </a:cubicBezTo>
                  <a:cubicBezTo>
                    <a:pt x="50" y="64"/>
                    <a:pt x="64" y="50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lose/>
                  <a:moveTo>
                    <a:pt x="28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28" y="28"/>
                    <a:pt x="28" y="28"/>
                    <a:pt x="28" y="28"/>
                  </a:cubicBezTo>
                  <a:lnTo>
                    <a:pt x="28" y="8"/>
                  </a:lnTo>
                  <a:close/>
                  <a:moveTo>
                    <a:pt x="32" y="53"/>
                  </a:moveTo>
                  <a:cubicBezTo>
                    <a:pt x="20" y="53"/>
                    <a:pt x="11" y="44"/>
                    <a:pt x="11" y="32"/>
                  </a:cubicBezTo>
                  <a:cubicBezTo>
                    <a:pt x="11" y="24"/>
                    <a:pt x="16" y="16"/>
                    <a:pt x="24" y="1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0" y="22"/>
                    <a:pt x="17" y="27"/>
                    <a:pt x="17" y="32"/>
                  </a:cubicBezTo>
                  <a:cubicBezTo>
                    <a:pt x="17" y="40"/>
                    <a:pt x="24" y="47"/>
                    <a:pt x="32" y="47"/>
                  </a:cubicBezTo>
                  <a:cubicBezTo>
                    <a:pt x="40" y="47"/>
                    <a:pt x="47" y="40"/>
                    <a:pt x="47" y="32"/>
                  </a:cubicBezTo>
                  <a:cubicBezTo>
                    <a:pt x="47" y="27"/>
                    <a:pt x="44" y="22"/>
                    <a:pt x="40" y="20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8" y="16"/>
                    <a:pt x="53" y="24"/>
                    <a:pt x="53" y="32"/>
                  </a:cubicBezTo>
                  <a:cubicBezTo>
                    <a:pt x="53" y="44"/>
                    <a:pt x="44" y="53"/>
                    <a:pt x="32" y="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12824896" y="4827443"/>
            <a:ext cx="2584332" cy="4022422"/>
            <a:chOff x="7267574" y="2538398"/>
            <a:chExt cx="2584332" cy="4022422"/>
          </a:xfrm>
        </p:grpSpPr>
        <p:grpSp>
          <p:nvGrpSpPr>
            <p:cNvPr id="39" name="Group 38"/>
            <p:cNvGrpSpPr/>
            <p:nvPr/>
          </p:nvGrpSpPr>
          <p:grpSpPr>
            <a:xfrm>
              <a:off x="7267574" y="3465939"/>
              <a:ext cx="1849437" cy="3094881"/>
              <a:chOff x="6738144" y="3465939"/>
              <a:chExt cx="1849437" cy="3094881"/>
            </a:xfrm>
          </p:grpSpPr>
          <p:sp>
            <p:nvSpPr>
              <p:cNvPr id="40" name="Freeform 17"/>
              <p:cNvSpPr>
                <a:spLocks/>
              </p:cNvSpPr>
              <p:nvPr/>
            </p:nvSpPr>
            <p:spPr bwMode="auto">
              <a:xfrm>
                <a:off x="7591425" y="6007527"/>
                <a:ext cx="141288" cy="553293"/>
              </a:xfrm>
              <a:custGeom>
                <a:avLst/>
                <a:gdLst>
                  <a:gd name="T0" fmla="*/ 0 w 35"/>
                  <a:gd name="T1" fmla="*/ 65 h 83"/>
                  <a:gd name="T2" fmla="*/ 17 w 35"/>
                  <a:gd name="T3" fmla="*/ 83 h 83"/>
                  <a:gd name="T4" fmla="*/ 35 w 35"/>
                  <a:gd name="T5" fmla="*/ 65 h 83"/>
                  <a:gd name="T6" fmla="*/ 35 w 35"/>
                  <a:gd name="T7" fmla="*/ 0 h 83"/>
                  <a:gd name="T8" fmla="*/ 0 w 35"/>
                  <a:gd name="T9" fmla="*/ 0 h 83"/>
                  <a:gd name="T10" fmla="*/ 0 w 35"/>
                  <a:gd name="T11" fmla="*/ 65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83">
                    <a:moveTo>
                      <a:pt x="0" y="65"/>
                    </a:moveTo>
                    <a:cubicBezTo>
                      <a:pt x="0" y="75"/>
                      <a:pt x="7" y="83"/>
                      <a:pt x="17" y="83"/>
                    </a:cubicBezTo>
                    <a:cubicBezTo>
                      <a:pt x="27" y="83"/>
                      <a:pt x="35" y="75"/>
                      <a:pt x="35" y="6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65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1" name="Freeform 5"/>
              <p:cNvSpPr>
                <a:spLocks/>
              </p:cNvSpPr>
              <p:nvPr/>
            </p:nvSpPr>
            <p:spPr bwMode="auto">
              <a:xfrm>
                <a:off x="6738144" y="3465939"/>
                <a:ext cx="923925" cy="2566988"/>
              </a:xfrm>
              <a:custGeom>
                <a:avLst/>
                <a:gdLst>
                  <a:gd name="T0" fmla="*/ 0 w 245"/>
                  <a:gd name="T1" fmla="*/ 429 h 682"/>
                  <a:gd name="T2" fmla="*/ 245 w 245"/>
                  <a:gd name="T3" fmla="*/ 682 h 682"/>
                  <a:gd name="T4" fmla="*/ 245 w 245"/>
                  <a:gd name="T5" fmla="*/ 0 h 682"/>
                  <a:gd name="T6" fmla="*/ 0 w 245"/>
                  <a:gd name="T7" fmla="*/ 429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5" h="682">
                    <a:moveTo>
                      <a:pt x="0" y="429"/>
                    </a:moveTo>
                    <a:cubicBezTo>
                      <a:pt x="0" y="617"/>
                      <a:pt x="165" y="682"/>
                      <a:pt x="245" y="682"/>
                    </a:cubicBezTo>
                    <a:cubicBezTo>
                      <a:pt x="245" y="0"/>
                      <a:pt x="245" y="0"/>
                      <a:pt x="245" y="0"/>
                    </a:cubicBezTo>
                    <a:cubicBezTo>
                      <a:pt x="245" y="0"/>
                      <a:pt x="0" y="241"/>
                      <a:pt x="0" y="42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2" name="Freeform 6"/>
              <p:cNvSpPr>
                <a:spLocks/>
              </p:cNvSpPr>
              <p:nvPr/>
            </p:nvSpPr>
            <p:spPr bwMode="auto">
              <a:xfrm>
                <a:off x="7662069" y="3465939"/>
                <a:ext cx="925512" cy="2566988"/>
              </a:xfrm>
              <a:custGeom>
                <a:avLst/>
                <a:gdLst>
                  <a:gd name="T0" fmla="*/ 0 w 245"/>
                  <a:gd name="T1" fmla="*/ 0 h 682"/>
                  <a:gd name="T2" fmla="*/ 0 w 245"/>
                  <a:gd name="T3" fmla="*/ 682 h 682"/>
                  <a:gd name="T4" fmla="*/ 245 w 245"/>
                  <a:gd name="T5" fmla="*/ 429 h 682"/>
                  <a:gd name="T6" fmla="*/ 0 w 245"/>
                  <a:gd name="T7" fmla="*/ 0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5" h="682">
                    <a:moveTo>
                      <a:pt x="0" y="0"/>
                    </a:moveTo>
                    <a:cubicBezTo>
                      <a:pt x="0" y="682"/>
                      <a:pt x="0" y="682"/>
                      <a:pt x="0" y="682"/>
                    </a:cubicBezTo>
                    <a:cubicBezTo>
                      <a:pt x="80" y="682"/>
                      <a:pt x="245" y="617"/>
                      <a:pt x="245" y="429"/>
                    </a:cubicBezTo>
                    <a:cubicBezTo>
                      <a:pt x="245" y="24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grpSp>
            <p:nvGrpSpPr>
              <p:cNvPr id="43" name="Group 42"/>
              <p:cNvGrpSpPr/>
              <p:nvPr/>
            </p:nvGrpSpPr>
            <p:grpSpPr>
              <a:xfrm>
                <a:off x="7014369" y="3958064"/>
                <a:ext cx="1296987" cy="1885951"/>
                <a:chOff x="4360863" y="3244850"/>
                <a:chExt cx="1296987" cy="1885951"/>
              </a:xfrm>
              <a:solidFill>
                <a:srgbClr val="FFFFFF">
                  <a:alpha val="10000"/>
                </a:srgbClr>
              </a:solidFill>
            </p:grpSpPr>
            <p:sp>
              <p:nvSpPr>
                <p:cNvPr id="44" name="Freeform 7"/>
                <p:cNvSpPr>
                  <a:spLocks/>
                </p:cNvSpPr>
                <p:nvPr/>
              </p:nvSpPr>
              <p:spPr bwMode="auto">
                <a:xfrm>
                  <a:off x="4492625" y="4818063"/>
                  <a:ext cx="1033462" cy="312738"/>
                </a:xfrm>
                <a:custGeom>
                  <a:avLst/>
                  <a:gdLst>
                    <a:gd name="T0" fmla="*/ 639 w 651"/>
                    <a:gd name="T1" fmla="*/ 0 h 197"/>
                    <a:gd name="T2" fmla="*/ 325 w 651"/>
                    <a:gd name="T3" fmla="*/ 166 h 197"/>
                    <a:gd name="T4" fmla="*/ 12 w 651"/>
                    <a:gd name="T5" fmla="*/ 0 h 197"/>
                    <a:gd name="T6" fmla="*/ 0 w 651"/>
                    <a:gd name="T7" fmla="*/ 24 h 197"/>
                    <a:gd name="T8" fmla="*/ 325 w 651"/>
                    <a:gd name="T9" fmla="*/ 195 h 197"/>
                    <a:gd name="T10" fmla="*/ 325 w 651"/>
                    <a:gd name="T11" fmla="*/ 197 h 197"/>
                    <a:gd name="T12" fmla="*/ 325 w 651"/>
                    <a:gd name="T13" fmla="*/ 197 h 197"/>
                    <a:gd name="T14" fmla="*/ 325 w 651"/>
                    <a:gd name="T15" fmla="*/ 197 h 197"/>
                    <a:gd name="T16" fmla="*/ 325 w 651"/>
                    <a:gd name="T17" fmla="*/ 195 h 197"/>
                    <a:gd name="T18" fmla="*/ 651 w 651"/>
                    <a:gd name="T19" fmla="*/ 24 h 197"/>
                    <a:gd name="T20" fmla="*/ 639 w 651"/>
                    <a:gd name="T21" fmla="*/ 0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51" h="197">
                      <a:moveTo>
                        <a:pt x="639" y="0"/>
                      </a:moveTo>
                      <a:lnTo>
                        <a:pt x="325" y="166"/>
                      </a:lnTo>
                      <a:lnTo>
                        <a:pt x="12" y="0"/>
                      </a:lnTo>
                      <a:lnTo>
                        <a:pt x="0" y="24"/>
                      </a:lnTo>
                      <a:lnTo>
                        <a:pt x="325" y="195"/>
                      </a:lnTo>
                      <a:lnTo>
                        <a:pt x="325" y="197"/>
                      </a:lnTo>
                      <a:lnTo>
                        <a:pt x="325" y="197"/>
                      </a:lnTo>
                      <a:lnTo>
                        <a:pt x="325" y="197"/>
                      </a:lnTo>
                      <a:lnTo>
                        <a:pt x="325" y="195"/>
                      </a:lnTo>
                      <a:lnTo>
                        <a:pt x="651" y="24"/>
                      </a:lnTo>
                      <a:lnTo>
                        <a:pt x="63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45" name="Freeform 8"/>
                <p:cNvSpPr>
                  <a:spLocks/>
                </p:cNvSpPr>
                <p:nvPr/>
              </p:nvSpPr>
              <p:spPr bwMode="auto">
                <a:xfrm>
                  <a:off x="4360863" y="4452938"/>
                  <a:ext cx="1296987" cy="381000"/>
                </a:xfrm>
                <a:custGeom>
                  <a:avLst/>
                  <a:gdLst>
                    <a:gd name="T0" fmla="*/ 408 w 817"/>
                    <a:gd name="T1" fmla="*/ 211 h 240"/>
                    <a:gd name="T2" fmla="*/ 12 w 817"/>
                    <a:gd name="T3" fmla="*/ 0 h 240"/>
                    <a:gd name="T4" fmla="*/ 0 w 817"/>
                    <a:gd name="T5" fmla="*/ 24 h 240"/>
                    <a:gd name="T6" fmla="*/ 408 w 817"/>
                    <a:gd name="T7" fmla="*/ 240 h 240"/>
                    <a:gd name="T8" fmla="*/ 408 w 817"/>
                    <a:gd name="T9" fmla="*/ 240 h 240"/>
                    <a:gd name="T10" fmla="*/ 408 w 817"/>
                    <a:gd name="T11" fmla="*/ 240 h 240"/>
                    <a:gd name="T12" fmla="*/ 408 w 817"/>
                    <a:gd name="T13" fmla="*/ 240 h 240"/>
                    <a:gd name="T14" fmla="*/ 408 w 817"/>
                    <a:gd name="T15" fmla="*/ 240 h 240"/>
                    <a:gd name="T16" fmla="*/ 817 w 817"/>
                    <a:gd name="T17" fmla="*/ 24 h 240"/>
                    <a:gd name="T18" fmla="*/ 805 w 817"/>
                    <a:gd name="T19" fmla="*/ 0 h 240"/>
                    <a:gd name="T20" fmla="*/ 408 w 817"/>
                    <a:gd name="T21" fmla="*/ 211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17" h="240">
                      <a:moveTo>
                        <a:pt x="408" y="211"/>
                      </a:moveTo>
                      <a:lnTo>
                        <a:pt x="12" y="0"/>
                      </a:lnTo>
                      <a:lnTo>
                        <a:pt x="0" y="24"/>
                      </a:lnTo>
                      <a:lnTo>
                        <a:pt x="408" y="240"/>
                      </a:lnTo>
                      <a:lnTo>
                        <a:pt x="408" y="240"/>
                      </a:lnTo>
                      <a:lnTo>
                        <a:pt x="408" y="240"/>
                      </a:lnTo>
                      <a:lnTo>
                        <a:pt x="408" y="240"/>
                      </a:lnTo>
                      <a:lnTo>
                        <a:pt x="408" y="240"/>
                      </a:lnTo>
                      <a:lnTo>
                        <a:pt x="817" y="24"/>
                      </a:lnTo>
                      <a:lnTo>
                        <a:pt x="805" y="0"/>
                      </a:lnTo>
                      <a:lnTo>
                        <a:pt x="408" y="2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46" name="Freeform 9"/>
                <p:cNvSpPr>
                  <a:spLocks/>
                </p:cNvSpPr>
                <p:nvPr/>
              </p:nvSpPr>
              <p:spPr bwMode="auto">
                <a:xfrm>
                  <a:off x="4360863" y="4125913"/>
                  <a:ext cx="1296987" cy="381000"/>
                </a:xfrm>
                <a:custGeom>
                  <a:avLst/>
                  <a:gdLst>
                    <a:gd name="T0" fmla="*/ 408 w 817"/>
                    <a:gd name="T1" fmla="*/ 240 h 240"/>
                    <a:gd name="T2" fmla="*/ 408 w 817"/>
                    <a:gd name="T3" fmla="*/ 240 h 240"/>
                    <a:gd name="T4" fmla="*/ 408 w 817"/>
                    <a:gd name="T5" fmla="*/ 240 h 240"/>
                    <a:gd name="T6" fmla="*/ 408 w 817"/>
                    <a:gd name="T7" fmla="*/ 237 h 240"/>
                    <a:gd name="T8" fmla="*/ 817 w 817"/>
                    <a:gd name="T9" fmla="*/ 21 h 240"/>
                    <a:gd name="T10" fmla="*/ 805 w 817"/>
                    <a:gd name="T11" fmla="*/ 0 h 240"/>
                    <a:gd name="T12" fmla="*/ 408 w 817"/>
                    <a:gd name="T13" fmla="*/ 209 h 240"/>
                    <a:gd name="T14" fmla="*/ 12 w 817"/>
                    <a:gd name="T15" fmla="*/ 0 h 240"/>
                    <a:gd name="T16" fmla="*/ 0 w 817"/>
                    <a:gd name="T17" fmla="*/ 21 h 240"/>
                    <a:gd name="T18" fmla="*/ 408 w 817"/>
                    <a:gd name="T19" fmla="*/ 237 h 240"/>
                    <a:gd name="T20" fmla="*/ 408 w 817"/>
                    <a:gd name="T21" fmla="*/ 240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17" h="240">
                      <a:moveTo>
                        <a:pt x="408" y="240"/>
                      </a:moveTo>
                      <a:lnTo>
                        <a:pt x="408" y="240"/>
                      </a:lnTo>
                      <a:lnTo>
                        <a:pt x="408" y="240"/>
                      </a:lnTo>
                      <a:lnTo>
                        <a:pt x="408" y="237"/>
                      </a:lnTo>
                      <a:lnTo>
                        <a:pt x="817" y="21"/>
                      </a:lnTo>
                      <a:lnTo>
                        <a:pt x="805" y="0"/>
                      </a:lnTo>
                      <a:lnTo>
                        <a:pt x="408" y="209"/>
                      </a:lnTo>
                      <a:lnTo>
                        <a:pt x="12" y="0"/>
                      </a:lnTo>
                      <a:lnTo>
                        <a:pt x="0" y="21"/>
                      </a:lnTo>
                      <a:lnTo>
                        <a:pt x="408" y="237"/>
                      </a:lnTo>
                      <a:lnTo>
                        <a:pt x="408" y="2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47" name="Freeform 10"/>
                <p:cNvSpPr>
                  <a:spLocks/>
                </p:cNvSpPr>
                <p:nvPr/>
              </p:nvSpPr>
              <p:spPr bwMode="auto">
                <a:xfrm>
                  <a:off x="4492625" y="3829050"/>
                  <a:ext cx="1033462" cy="312738"/>
                </a:xfrm>
                <a:custGeom>
                  <a:avLst/>
                  <a:gdLst>
                    <a:gd name="T0" fmla="*/ 325 w 651"/>
                    <a:gd name="T1" fmla="*/ 197 h 197"/>
                    <a:gd name="T2" fmla="*/ 325 w 651"/>
                    <a:gd name="T3" fmla="*/ 197 h 197"/>
                    <a:gd name="T4" fmla="*/ 325 w 651"/>
                    <a:gd name="T5" fmla="*/ 197 h 197"/>
                    <a:gd name="T6" fmla="*/ 325 w 651"/>
                    <a:gd name="T7" fmla="*/ 197 h 197"/>
                    <a:gd name="T8" fmla="*/ 651 w 651"/>
                    <a:gd name="T9" fmla="*/ 24 h 197"/>
                    <a:gd name="T10" fmla="*/ 639 w 651"/>
                    <a:gd name="T11" fmla="*/ 0 h 197"/>
                    <a:gd name="T12" fmla="*/ 325 w 651"/>
                    <a:gd name="T13" fmla="*/ 166 h 197"/>
                    <a:gd name="T14" fmla="*/ 12 w 651"/>
                    <a:gd name="T15" fmla="*/ 0 h 197"/>
                    <a:gd name="T16" fmla="*/ 0 w 651"/>
                    <a:gd name="T17" fmla="*/ 24 h 197"/>
                    <a:gd name="T18" fmla="*/ 325 w 651"/>
                    <a:gd name="T19" fmla="*/ 197 h 197"/>
                    <a:gd name="T20" fmla="*/ 325 w 651"/>
                    <a:gd name="T21" fmla="*/ 197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51" h="197">
                      <a:moveTo>
                        <a:pt x="325" y="197"/>
                      </a:moveTo>
                      <a:lnTo>
                        <a:pt x="325" y="197"/>
                      </a:lnTo>
                      <a:lnTo>
                        <a:pt x="325" y="197"/>
                      </a:lnTo>
                      <a:lnTo>
                        <a:pt x="325" y="197"/>
                      </a:lnTo>
                      <a:lnTo>
                        <a:pt x="651" y="24"/>
                      </a:lnTo>
                      <a:lnTo>
                        <a:pt x="639" y="0"/>
                      </a:lnTo>
                      <a:lnTo>
                        <a:pt x="325" y="166"/>
                      </a:lnTo>
                      <a:lnTo>
                        <a:pt x="12" y="0"/>
                      </a:lnTo>
                      <a:lnTo>
                        <a:pt x="0" y="24"/>
                      </a:lnTo>
                      <a:lnTo>
                        <a:pt x="325" y="197"/>
                      </a:lnTo>
                      <a:lnTo>
                        <a:pt x="325" y="19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48" name="Freeform 11"/>
                <p:cNvSpPr>
                  <a:spLocks/>
                </p:cNvSpPr>
                <p:nvPr/>
              </p:nvSpPr>
              <p:spPr bwMode="auto">
                <a:xfrm>
                  <a:off x="4684713" y="3549650"/>
                  <a:ext cx="649287" cy="211138"/>
                </a:xfrm>
                <a:custGeom>
                  <a:avLst/>
                  <a:gdLst>
                    <a:gd name="T0" fmla="*/ 204 w 409"/>
                    <a:gd name="T1" fmla="*/ 133 h 133"/>
                    <a:gd name="T2" fmla="*/ 204 w 409"/>
                    <a:gd name="T3" fmla="*/ 133 h 133"/>
                    <a:gd name="T4" fmla="*/ 204 w 409"/>
                    <a:gd name="T5" fmla="*/ 133 h 133"/>
                    <a:gd name="T6" fmla="*/ 204 w 409"/>
                    <a:gd name="T7" fmla="*/ 131 h 133"/>
                    <a:gd name="T8" fmla="*/ 409 w 409"/>
                    <a:gd name="T9" fmla="*/ 24 h 133"/>
                    <a:gd name="T10" fmla="*/ 397 w 409"/>
                    <a:gd name="T11" fmla="*/ 0 h 133"/>
                    <a:gd name="T12" fmla="*/ 204 w 409"/>
                    <a:gd name="T13" fmla="*/ 102 h 133"/>
                    <a:gd name="T14" fmla="*/ 12 w 409"/>
                    <a:gd name="T15" fmla="*/ 0 h 133"/>
                    <a:gd name="T16" fmla="*/ 0 w 409"/>
                    <a:gd name="T17" fmla="*/ 24 h 133"/>
                    <a:gd name="T18" fmla="*/ 204 w 409"/>
                    <a:gd name="T19" fmla="*/ 131 h 133"/>
                    <a:gd name="T20" fmla="*/ 204 w 409"/>
                    <a:gd name="T21" fmla="*/ 133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09" h="133">
                      <a:moveTo>
                        <a:pt x="204" y="133"/>
                      </a:moveTo>
                      <a:lnTo>
                        <a:pt x="204" y="133"/>
                      </a:lnTo>
                      <a:lnTo>
                        <a:pt x="204" y="133"/>
                      </a:lnTo>
                      <a:lnTo>
                        <a:pt x="204" y="131"/>
                      </a:lnTo>
                      <a:lnTo>
                        <a:pt x="409" y="24"/>
                      </a:lnTo>
                      <a:lnTo>
                        <a:pt x="397" y="0"/>
                      </a:lnTo>
                      <a:lnTo>
                        <a:pt x="204" y="102"/>
                      </a:lnTo>
                      <a:lnTo>
                        <a:pt x="12" y="0"/>
                      </a:lnTo>
                      <a:lnTo>
                        <a:pt x="0" y="24"/>
                      </a:lnTo>
                      <a:lnTo>
                        <a:pt x="204" y="131"/>
                      </a:lnTo>
                      <a:lnTo>
                        <a:pt x="204" y="1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49" name="Freeform 12"/>
                <p:cNvSpPr>
                  <a:spLocks/>
                </p:cNvSpPr>
                <p:nvPr/>
              </p:nvSpPr>
              <p:spPr bwMode="auto">
                <a:xfrm>
                  <a:off x="4772025" y="3244850"/>
                  <a:ext cx="474662" cy="161925"/>
                </a:xfrm>
                <a:custGeom>
                  <a:avLst/>
                  <a:gdLst>
                    <a:gd name="T0" fmla="*/ 149 w 299"/>
                    <a:gd name="T1" fmla="*/ 102 h 102"/>
                    <a:gd name="T2" fmla="*/ 299 w 299"/>
                    <a:gd name="T3" fmla="*/ 24 h 102"/>
                    <a:gd name="T4" fmla="*/ 285 w 299"/>
                    <a:gd name="T5" fmla="*/ 0 h 102"/>
                    <a:gd name="T6" fmla="*/ 152 w 299"/>
                    <a:gd name="T7" fmla="*/ 71 h 102"/>
                    <a:gd name="T8" fmla="*/ 12 w 299"/>
                    <a:gd name="T9" fmla="*/ 3 h 102"/>
                    <a:gd name="T10" fmla="*/ 0 w 299"/>
                    <a:gd name="T11" fmla="*/ 26 h 102"/>
                    <a:gd name="T12" fmla="*/ 147 w 299"/>
                    <a:gd name="T13" fmla="*/ 97 h 102"/>
                    <a:gd name="T14" fmla="*/ 149 w 299"/>
                    <a:gd name="T15" fmla="*/ 102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9" h="102">
                      <a:moveTo>
                        <a:pt x="149" y="102"/>
                      </a:moveTo>
                      <a:lnTo>
                        <a:pt x="299" y="24"/>
                      </a:lnTo>
                      <a:lnTo>
                        <a:pt x="285" y="0"/>
                      </a:lnTo>
                      <a:lnTo>
                        <a:pt x="152" y="71"/>
                      </a:lnTo>
                      <a:lnTo>
                        <a:pt x="12" y="3"/>
                      </a:lnTo>
                      <a:lnTo>
                        <a:pt x="0" y="26"/>
                      </a:lnTo>
                      <a:lnTo>
                        <a:pt x="147" y="97"/>
                      </a:lnTo>
                      <a:lnTo>
                        <a:pt x="149" y="10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</p:grpSp>
        <p:cxnSp>
          <p:nvCxnSpPr>
            <p:cNvPr id="94" name="Straight Connector 93"/>
            <p:cNvCxnSpPr>
              <a:stCxn id="95" idx="0"/>
            </p:cNvCxnSpPr>
            <p:nvPr/>
          </p:nvCxnSpPr>
          <p:spPr>
            <a:xfrm flipV="1">
              <a:off x="8934026" y="2538398"/>
              <a:ext cx="0" cy="441766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8016146" y="2980164"/>
              <a:ext cx="1835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Emerging-Growth</a:t>
              </a:r>
            </a:p>
          </p:txBody>
        </p:sp>
        <p:cxnSp>
          <p:nvCxnSpPr>
            <p:cNvPr id="96" name="Straight Connector 95"/>
            <p:cNvCxnSpPr/>
            <p:nvPr/>
          </p:nvCxnSpPr>
          <p:spPr>
            <a:xfrm flipV="1">
              <a:off x="8934024" y="3422309"/>
              <a:ext cx="0" cy="73962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Group 107"/>
            <p:cNvGrpSpPr/>
            <p:nvPr/>
          </p:nvGrpSpPr>
          <p:grpSpPr>
            <a:xfrm>
              <a:off x="7885569" y="4503155"/>
              <a:ext cx="560994" cy="560994"/>
              <a:chOff x="6894513" y="5880100"/>
              <a:chExt cx="376238" cy="376238"/>
            </a:xfrm>
            <a:solidFill>
              <a:schemeClr val="bg1"/>
            </a:solidFill>
            <a:effectLst/>
          </p:grpSpPr>
          <p:sp>
            <p:nvSpPr>
              <p:cNvPr id="109" name="Freeform 103"/>
              <p:cNvSpPr>
                <a:spLocks noEditPoints="1"/>
              </p:cNvSpPr>
              <p:nvPr/>
            </p:nvSpPr>
            <p:spPr bwMode="auto">
              <a:xfrm>
                <a:off x="7005638" y="5880100"/>
                <a:ext cx="265113" cy="265113"/>
              </a:xfrm>
              <a:custGeom>
                <a:avLst/>
                <a:gdLst>
                  <a:gd name="T0" fmla="*/ 31 w 45"/>
                  <a:gd name="T1" fmla="*/ 5 h 45"/>
                  <a:gd name="T2" fmla="*/ 18 w 45"/>
                  <a:gd name="T3" fmla="*/ 13 h 45"/>
                  <a:gd name="T4" fmla="*/ 1 w 45"/>
                  <a:gd name="T5" fmla="*/ 30 h 45"/>
                  <a:gd name="T6" fmla="*/ 1 w 45"/>
                  <a:gd name="T7" fmla="*/ 35 h 45"/>
                  <a:gd name="T8" fmla="*/ 10 w 45"/>
                  <a:gd name="T9" fmla="*/ 44 h 45"/>
                  <a:gd name="T10" fmla="*/ 15 w 45"/>
                  <a:gd name="T11" fmla="*/ 44 h 45"/>
                  <a:gd name="T12" fmla="*/ 32 w 45"/>
                  <a:gd name="T13" fmla="*/ 27 h 45"/>
                  <a:gd name="T14" fmla="*/ 40 w 45"/>
                  <a:gd name="T15" fmla="*/ 14 h 45"/>
                  <a:gd name="T16" fmla="*/ 45 w 45"/>
                  <a:gd name="T17" fmla="*/ 0 h 45"/>
                  <a:gd name="T18" fmla="*/ 31 w 45"/>
                  <a:gd name="T19" fmla="*/ 5 h 45"/>
                  <a:gd name="T20" fmla="*/ 20 w 45"/>
                  <a:gd name="T21" fmla="*/ 34 h 45"/>
                  <a:gd name="T22" fmla="*/ 11 w 45"/>
                  <a:gd name="T23" fmla="*/ 34 h 45"/>
                  <a:gd name="T24" fmla="*/ 11 w 45"/>
                  <a:gd name="T25" fmla="*/ 25 h 45"/>
                  <a:gd name="T26" fmla="*/ 20 w 45"/>
                  <a:gd name="T27" fmla="*/ 25 h 45"/>
                  <a:gd name="T28" fmla="*/ 20 w 45"/>
                  <a:gd name="T29" fmla="*/ 34 h 45"/>
                  <a:gd name="T30" fmla="*/ 31 w 45"/>
                  <a:gd name="T31" fmla="*/ 23 h 45"/>
                  <a:gd name="T32" fmla="*/ 22 w 45"/>
                  <a:gd name="T33" fmla="*/ 23 h 45"/>
                  <a:gd name="T34" fmla="*/ 22 w 45"/>
                  <a:gd name="T35" fmla="*/ 14 h 45"/>
                  <a:gd name="T36" fmla="*/ 31 w 45"/>
                  <a:gd name="T37" fmla="*/ 14 h 45"/>
                  <a:gd name="T38" fmla="*/ 31 w 45"/>
                  <a:gd name="T39" fmla="*/ 2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5" h="45">
                    <a:moveTo>
                      <a:pt x="31" y="5"/>
                    </a:moveTo>
                    <a:cubicBezTo>
                      <a:pt x="27" y="6"/>
                      <a:pt x="21" y="10"/>
                      <a:pt x="18" y="13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1"/>
                      <a:pt x="0" y="34"/>
                      <a:pt x="1" y="35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1" y="45"/>
                      <a:pt x="14" y="45"/>
                      <a:pt x="15" y="44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5" y="24"/>
                      <a:pt x="39" y="18"/>
                      <a:pt x="40" y="14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31" y="5"/>
                    </a:lnTo>
                    <a:close/>
                    <a:moveTo>
                      <a:pt x="20" y="34"/>
                    </a:moveTo>
                    <a:cubicBezTo>
                      <a:pt x="17" y="36"/>
                      <a:pt x="13" y="36"/>
                      <a:pt x="11" y="34"/>
                    </a:cubicBezTo>
                    <a:cubicBezTo>
                      <a:pt x="9" y="32"/>
                      <a:pt x="9" y="28"/>
                      <a:pt x="11" y="25"/>
                    </a:cubicBezTo>
                    <a:cubicBezTo>
                      <a:pt x="13" y="23"/>
                      <a:pt x="17" y="23"/>
                      <a:pt x="20" y="25"/>
                    </a:cubicBezTo>
                    <a:cubicBezTo>
                      <a:pt x="22" y="28"/>
                      <a:pt x="22" y="32"/>
                      <a:pt x="20" y="34"/>
                    </a:cubicBezTo>
                    <a:close/>
                    <a:moveTo>
                      <a:pt x="31" y="23"/>
                    </a:moveTo>
                    <a:cubicBezTo>
                      <a:pt x="29" y="25"/>
                      <a:pt x="25" y="25"/>
                      <a:pt x="22" y="23"/>
                    </a:cubicBezTo>
                    <a:cubicBezTo>
                      <a:pt x="20" y="20"/>
                      <a:pt x="20" y="16"/>
                      <a:pt x="22" y="14"/>
                    </a:cubicBezTo>
                    <a:cubicBezTo>
                      <a:pt x="25" y="12"/>
                      <a:pt x="29" y="12"/>
                      <a:pt x="31" y="14"/>
                    </a:cubicBezTo>
                    <a:cubicBezTo>
                      <a:pt x="33" y="16"/>
                      <a:pt x="33" y="20"/>
                      <a:pt x="31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0" name="Freeform 104"/>
              <p:cNvSpPr>
                <a:spLocks/>
              </p:cNvSpPr>
              <p:nvPr/>
            </p:nvSpPr>
            <p:spPr bwMode="auto">
              <a:xfrm>
                <a:off x="6905626" y="5986463"/>
                <a:ext cx="123825" cy="111125"/>
              </a:xfrm>
              <a:custGeom>
                <a:avLst/>
                <a:gdLst>
                  <a:gd name="T0" fmla="*/ 7 w 21"/>
                  <a:gd name="T1" fmla="*/ 17 h 19"/>
                  <a:gd name="T2" fmla="*/ 21 w 21"/>
                  <a:gd name="T3" fmla="*/ 3 h 19"/>
                  <a:gd name="T4" fmla="*/ 10 w 21"/>
                  <a:gd name="T5" fmla="*/ 3 h 19"/>
                  <a:gd name="T6" fmla="*/ 1 w 21"/>
                  <a:gd name="T7" fmla="*/ 12 h 19"/>
                  <a:gd name="T8" fmla="*/ 1 w 21"/>
                  <a:gd name="T9" fmla="*/ 17 h 19"/>
                  <a:gd name="T10" fmla="*/ 7 w 21"/>
                  <a:gd name="T11" fmla="*/ 1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9">
                    <a:moveTo>
                      <a:pt x="7" y="17"/>
                    </a:moveTo>
                    <a:cubicBezTo>
                      <a:pt x="21" y="3"/>
                      <a:pt x="21" y="3"/>
                      <a:pt x="21" y="3"/>
                    </a:cubicBezTo>
                    <a:cubicBezTo>
                      <a:pt x="18" y="0"/>
                      <a:pt x="13" y="0"/>
                      <a:pt x="10" y="3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3"/>
                      <a:pt x="0" y="16"/>
                      <a:pt x="1" y="17"/>
                    </a:cubicBezTo>
                    <a:cubicBezTo>
                      <a:pt x="3" y="19"/>
                      <a:pt x="5" y="19"/>
                      <a:pt x="7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1" name="Freeform 105"/>
              <p:cNvSpPr>
                <a:spLocks/>
              </p:cNvSpPr>
              <p:nvPr/>
            </p:nvSpPr>
            <p:spPr bwMode="auto">
              <a:xfrm>
                <a:off x="7053263" y="6121400"/>
                <a:ext cx="111125" cy="123825"/>
              </a:xfrm>
              <a:custGeom>
                <a:avLst/>
                <a:gdLst>
                  <a:gd name="T0" fmla="*/ 2 w 19"/>
                  <a:gd name="T1" fmla="*/ 14 h 21"/>
                  <a:gd name="T2" fmla="*/ 2 w 19"/>
                  <a:gd name="T3" fmla="*/ 20 h 21"/>
                  <a:gd name="T4" fmla="*/ 7 w 19"/>
                  <a:gd name="T5" fmla="*/ 20 h 21"/>
                  <a:gd name="T6" fmla="*/ 16 w 19"/>
                  <a:gd name="T7" fmla="*/ 11 h 21"/>
                  <a:gd name="T8" fmla="*/ 16 w 19"/>
                  <a:gd name="T9" fmla="*/ 0 h 21"/>
                  <a:gd name="T10" fmla="*/ 2 w 19"/>
                  <a:gd name="T11" fmla="*/ 1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21">
                    <a:moveTo>
                      <a:pt x="2" y="14"/>
                    </a:moveTo>
                    <a:cubicBezTo>
                      <a:pt x="0" y="16"/>
                      <a:pt x="0" y="18"/>
                      <a:pt x="2" y="20"/>
                    </a:cubicBezTo>
                    <a:cubicBezTo>
                      <a:pt x="3" y="21"/>
                      <a:pt x="6" y="21"/>
                      <a:pt x="7" y="20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9" y="8"/>
                      <a:pt x="19" y="3"/>
                      <a:pt x="16" y="0"/>
                    </a:cubicBezTo>
                    <a:lnTo>
                      <a:pt x="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2" name="Freeform 106"/>
              <p:cNvSpPr>
                <a:spLocks/>
              </p:cNvSpPr>
              <p:nvPr/>
            </p:nvSpPr>
            <p:spPr bwMode="auto">
              <a:xfrm>
                <a:off x="6981826" y="6103938"/>
                <a:ext cx="65088" cy="63500"/>
              </a:xfrm>
              <a:custGeom>
                <a:avLst/>
                <a:gdLst>
                  <a:gd name="T0" fmla="*/ 1 w 11"/>
                  <a:gd name="T1" fmla="*/ 2 h 11"/>
                  <a:gd name="T2" fmla="*/ 1 w 11"/>
                  <a:gd name="T3" fmla="*/ 4 h 11"/>
                  <a:gd name="T4" fmla="*/ 7 w 11"/>
                  <a:gd name="T5" fmla="*/ 10 h 11"/>
                  <a:gd name="T6" fmla="*/ 9 w 11"/>
                  <a:gd name="T7" fmla="*/ 10 h 11"/>
                  <a:gd name="T8" fmla="*/ 11 w 11"/>
                  <a:gd name="T9" fmla="*/ 9 h 11"/>
                  <a:gd name="T10" fmla="*/ 2 w 11"/>
                  <a:gd name="T11" fmla="*/ 0 h 11"/>
                  <a:gd name="T12" fmla="*/ 1 w 11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1" y="2"/>
                    </a:moveTo>
                    <a:cubicBezTo>
                      <a:pt x="0" y="2"/>
                      <a:pt x="0" y="4"/>
                      <a:pt x="1" y="4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1"/>
                      <a:pt x="9" y="11"/>
                      <a:pt x="9" y="10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3" name="Freeform 107"/>
              <p:cNvSpPr>
                <a:spLocks/>
              </p:cNvSpPr>
              <p:nvPr/>
            </p:nvSpPr>
            <p:spPr bwMode="auto">
              <a:xfrm>
                <a:off x="6894513" y="6138863"/>
                <a:ext cx="117475" cy="117475"/>
              </a:xfrm>
              <a:custGeom>
                <a:avLst/>
                <a:gdLst>
                  <a:gd name="T0" fmla="*/ 0 w 20"/>
                  <a:gd name="T1" fmla="*/ 20 h 20"/>
                  <a:gd name="T2" fmla="*/ 16 w 20"/>
                  <a:gd name="T3" fmla="*/ 4 h 20"/>
                  <a:gd name="T4" fmla="*/ 0 w 20"/>
                  <a:gd name="T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20">
                    <a:moveTo>
                      <a:pt x="0" y="20"/>
                    </a:moveTo>
                    <a:cubicBezTo>
                      <a:pt x="8" y="16"/>
                      <a:pt x="20" y="8"/>
                      <a:pt x="16" y="4"/>
                    </a:cubicBezTo>
                    <a:cubicBezTo>
                      <a:pt x="12" y="0"/>
                      <a:pt x="4" y="1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58" name="Group 157"/>
          <p:cNvGrpSpPr/>
          <p:nvPr/>
        </p:nvGrpSpPr>
        <p:grpSpPr>
          <a:xfrm>
            <a:off x="-3714105" y="2470657"/>
            <a:ext cx="2331005" cy="3791392"/>
            <a:chOff x="9536907" y="2538398"/>
            <a:chExt cx="2331005" cy="3791392"/>
          </a:xfrm>
        </p:grpSpPr>
        <p:grpSp>
          <p:nvGrpSpPr>
            <p:cNvPr id="28" name="Group 27"/>
            <p:cNvGrpSpPr/>
            <p:nvPr/>
          </p:nvGrpSpPr>
          <p:grpSpPr>
            <a:xfrm>
              <a:off x="9536907" y="3465939"/>
              <a:ext cx="1849437" cy="2863851"/>
              <a:chOff x="8311355" y="3465939"/>
              <a:chExt cx="1849437" cy="2863851"/>
            </a:xfrm>
          </p:grpSpPr>
          <p:sp>
            <p:nvSpPr>
              <p:cNvPr id="29" name="Freeform 17"/>
              <p:cNvSpPr>
                <a:spLocks/>
              </p:cNvSpPr>
              <p:nvPr/>
            </p:nvSpPr>
            <p:spPr bwMode="auto">
              <a:xfrm>
                <a:off x="9164636" y="6007527"/>
                <a:ext cx="141288" cy="322263"/>
              </a:xfrm>
              <a:custGeom>
                <a:avLst/>
                <a:gdLst>
                  <a:gd name="T0" fmla="*/ 0 w 35"/>
                  <a:gd name="T1" fmla="*/ 65 h 83"/>
                  <a:gd name="T2" fmla="*/ 17 w 35"/>
                  <a:gd name="T3" fmla="*/ 83 h 83"/>
                  <a:gd name="T4" fmla="*/ 35 w 35"/>
                  <a:gd name="T5" fmla="*/ 65 h 83"/>
                  <a:gd name="T6" fmla="*/ 35 w 35"/>
                  <a:gd name="T7" fmla="*/ 0 h 83"/>
                  <a:gd name="T8" fmla="*/ 0 w 35"/>
                  <a:gd name="T9" fmla="*/ 0 h 83"/>
                  <a:gd name="T10" fmla="*/ 0 w 35"/>
                  <a:gd name="T11" fmla="*/ 65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83">
                    <a:moveTo>
                      <a:pt x="0" y="65"/>
                    </a:moveTo>
                    <a:cubicBezTo>
                      <a:pt x="0" y="75"/>
                      <a:pt x="7" y="83"/>
                      <a:pt x="17" y="83"/>
                    </a:cubicBezTo>
                    <a:cubicBezTo>
                      <a:pt x="27" y="83"/>
                      <a:pt x="35" y="75"/>
                      <a:pt x="35" y="6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65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" name="Freeform 5"/>
              <p:cNvSpPr>
                <a:spLocks/>
              </p:cNvSpPr>
              <p:nvPr/>
            </p:nvSpPr>
            <p:spPr bwMode="auto">
              <a:xfrm>
                <a:off x="8311355" y="3465939"/>
                <a:ext cx="923925" cy="2566988"/>
              </a:xfrm>
              <a:custGeom>
                <a:avLst/>
                <a:gdLst>
                  <a:gd name="T0" fmla="*/ 0 w 245"/>
                  <a:gd name="T1" fmla="*/ 429 h 682"/>
                  <a:gd name="T2" fmla="*/ 245 w 245"/>
                  <a:gd name="T3" fmla="*/ 682 h 682"/>
                  <a:gd name="T4" fmla="*/ 245 w 245"/>
                  <a:gd name="T5" fmla="*/ 0 h 682"/>
                  <a:gd name="T6" fmla="*/ 0 w 245"/>
                  <a:gd name="T7" fmla="*/ 429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5" h="682">
                    <a:moveTo>
                      <a:pt x="0" y="429"/>
                    </a:moveTo>
                    <a:cubicBezTo>
                      <a:pt x="0" y="617"/>
                      <a:pt x="165" y="682"/>
                      <a:pt x="245" y="682"/>
                    </a:cubicBezTo>
                    <a:cubicBezTo>
                      <a:pt x="245" y="0"/>
                      <a:pt x="245" y="0"/>
                      <a:pt x="245" y="0"/>
                    </a:cubicBezTo>
                    <a:cubicBezTo>
                      <a:pt x="245" y="0"/>
                      <a:pt x="0" y="241"/>
                      <a:pt x="0" y="42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" name="Freeform 6"/>
              <p:cNvSpPr>
                <a:spLocks/>
              </p:cNvSpPr>
              <p:nvPr/>
            </p:nvSpPr>
            <p:spPr bwMode="auto">
              <a:xfrm>
                <a:off x="9235280" y="3465939"/>
                <a:ext cx="925512" cy="2566988"/>
              </a:xfrm>
              <a:custGeom>
                <a:avLst/>
                <a:gdLst>
                  <a:gd name="T0" fmla="*/ 0 w 245"/>
                  <a:gd name="T1" fmla="*/ 0 h 682"/>
                  <a:gd name="T2" fmla="*/ 0 w 245"/>
                  <a:gd name="T3" fmla="*/ 682 h 682"/>
                  <a:gd name="T4" fmla="*/ 245 w 245"/>
                  <a:gd name="T5" fmla="*/ 429 h 682"/>
                  <a:gd name="T6" fmla="*/ 0 w 245"/>
                  <a:gd name="T7" fmla="*/ 0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5" h="682">
                    <a:moveTo>
                      <a:pt x="0" y="0"/>
                    </a:moveTo>
                    <a:cubicBezTo>
                      <a:pt x="0" y="682"/>
                      <a:pt x="0" y="682"/>
                      <a:pt x="0" y="682"/>
                    </a:cubicBezTo>
                    <a:cubicBezTo>
                      <a:pt x="80" y="682"/>
                      <a:pt x="245" y="617"/>
                      <a:pt x="245" y="429"/>
                    </a:cubicBezTo>
                    <a:cubicBezTo>
                      <a:pt x="245" y="24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grpSp>
            <p:nvGrpSpPr>
              <p:cNvPr id="32" name="Group 31"/>
              <p:cNvGrpSpPr/>
              <p:nvPr/>
            </p:nvGrpSpPr>
            <p:grpSpPr>
              <a:xfrm>
                <a:off x="8587580" y="3958064"/>
                <a:ext cx="1296987" cy="1885951"/>
                <a:chOff x="4360863" y="3244850"/>
                <a:chExt cx="1296987" cy="1885951"/>
              </a:xfrm>
              <a:solidFill>
                <a:srgbClr val="FFFFFF">
                  <a:alpha val="10000"/>
                </a:srgbClr>
              </a:solidFill>
            </p:grpSpPr>
            <p:sp>
              <p:nvSpPr>
                <p:cNvPr id="33" name="Freeform 7"/>
                <p:cNvSpPr>
                  <a:spLocks/>
                </p:cNvSpPr>
                <p:nvPr/>
              </p:nvSpPr>
              <p:spPr bwMode="auto">
                <a:xfrm>
                  <a:off x="4492625" y="4818063"/>
                  <a:ext cx="1033462" cy="312738"/>
                </a:xfrm>
                <a:custGeom>
                  <a:avLst/>
                  <a:gdLst>
                    <a:gd name="T0" fmla="*/ 639 w 651"/>
                    <a:gd name="T1" fmla="*/ 0 h 197"/>
                    <a:gd name="T2" fmla="*/ 325 w 651"/>
                    <a:gd name="T3" fmla="*/ 166 h 197"/>
                    <a:gd name="T4" fmla="*/ 12 w 651"/>
                    <a:gd name="T5" fmla="*/ 0 h 197"/>
                    <a:gd name="T6" fmla="*/ 0 w 651"/>
                    <a:gd name="T7" fmla="*/ 24 h 197"/>
                    <a:gd name="T8" fmla="*/ 325 w 651"/>
                    <a:gd name="T9" fmla="*/ 195 h 197"/>
                    <a:gd name="T10" fmla="*/ 325 w 651"/>
                    <a:gd name="T11" fmla="*/ 197 h 197"/>
                    <a:gd name="T12" fmla="*/ 325 w 651"/>
                    <a:gd name="T13" fmla="*/ 197 h 197"/>
                    <a:gd name="T14" fmla="*/ 325 w 651"/>
                    <a:gd name="T15" fmla="*/ 197 h 197"/>
                    <a:gd name="T16" fmla="*/ 325 w 651"/>
                    <a:gd name="T17" fmla="*/ 195 h 197"/>
                    <a:gd name="T18" fmla="*/ 651 w 651"/>
                    <a:gd name="T19" fmla="*/ 24 h 197"/>
                    <a:gd name="T20" fmla="*/ 639 w 651"/>
                    <a:gd name="T21" fmla="*/ 0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51" h="197">
                      <a:moveTo>
                        <a:pt x="639" y="0"/>
                      </a:moveTo>
                      <a:lnTo>
                        <a:pt x="325" y="166"/>
                      </a:lnTo>
                      <a:lnTo>
                        <a:pt x="12" y="0"/>
                      </a:lnTo>
                      <a:lnTo>
                        <a:pt x="0" y="24"/>
                      </a:lnTo>
                      <a:lnTo>
                        <a:pt x="325" y="195"/>
                      </a:lnTo>
                      <a:lnTo>
                        <a:pt x="325" y="197"/>
                      </a:lnTo>
                      <a:lnTo>
                        <a:pt x="325" y="197"/>
                      </a:lnTo>
                      <a:lnTo>
                        <a:pt x="325" y="197"/>
                      </a:lnTo>
                      <a:lnTo>
                        <a:pt x="325" y="195"/>
                      </a:lnTo>
                      <a:lnTo>
                        <a:pt x="651" y="24"/>
                      </a:lnTo>
                      <a:lnTo>
                        <a:pt x="63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34" name="Freeform 8"/>
                <p:cNvSpPr>
                  <a:spLocks/>
                </p:cNvSpPr>
                <p:nvPr/>
              </p:nvSpPr>
              <p:spPr bwMode="auto">
                <a:xfrm>
                  <a:off x="4360863" y="4452938"/>
                  <a:ext cx="1296987" cy="381000"/>
                </a:xfrm>
                <a:custGeom>
                  <a:avLst/>
                  <a:gdLst>
                    <a:gd name="T0" fmla="*/ 408 w 817"/>
                    <a:gd name="T1" fmla="*/ 211 h 240"/>
                    <a:gd name="T2" fmla="*/ 12 w 817"/>
                    <a:gd name="T3" fmla="*/ 0 h 240"/>
                    <a:gd name="T4" fmla="*/ 0 w 817"/>
                    <a:gd name="T5" fmla="*/ 24 h 240"/>
                    <a:gd name="T6" fmla="*/ 408 w 817"/>
                    <a:gd name="T7" fmla="*/ 240 h 240"/>
                    <a:gd name="T8" fmla="*/ 408 w 817"/>
                    <a:gd name="T9" fmla="*/ 240 h 240"/>
                    <a:gd name="T10" fmla="*/ 408 w 817"/>
                    <a:gd name="T11" fmla="*/ 240 h 240"/>
                    <a:gd name="T12" fmla="*/ 408 w 817"/>
                    <a:gd name="T13" fmla="*/ 240 h 240"/>
                    <a:gd name="T14" fmla="*/ 408 w 817"/>
                    <a:gd name="T15" fmla="*/ 240 h 240"/>
                    <a:gd name="T16" fmla="*/ 817 w 817"/>
                    <a:gd name="T17" fmla="*/ 24 h 240"/>
                    <a:gd name="T18" fmla="*/ 805 w 817"/>
                    <a:gd name="T19" fmla="*/ 0 h 240"/>
                    <a:gd name="T20" fmla="*/ 408 w 817"/>
                    <a:gd name="T21" fmla="*/ 211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17" h="240">
                      <a:moveTo>
                        <a:pt x="408" y="211"/>
                      </a:moveTo>
                      <a:lnTo>
                        <a:pt x="12" y="0"/>
                      </a:lnTo>
                      <a:lnTo>
                        <a:pt x="0" y="24"/>
                      </a:lnTo>
                      <a:lnTo>
                        <a:pt x="408" y="240"/>
                      </a:lnTo>
                      <a:lnTo>
                        <a:pt x="408" y="240"/>
                      </a:lnTo>
                      <a:lnTo>
                        <a:pt x="408" y="240"/>
                      </a:lnTo>
                      <a:lnTo>
                        <a:pt x="408" y="240"/>
                      </a:lnTo>
                      <a:lnTo>
                        <a:pt x="408" y="240"/>
                      </a:lnTo>
                      <a:lnTo>
                        <a:pt x="817" y="24"/>
                      </a:lnTo>
                      <a:lnTo>
                        <a:pt x="805" y="0"/>
                      </a:lnTo>
                      <a:lnTo>
                        <a:pt x="408" y="2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35" name="Freeform 9"/>
                <p:cNvSpPr>
                  <a:spLocks/>
                </p:cNvSpPr>
                <p:nvPr/>
              </p:nvSpPr>
              <p:spPr bwMode="auto">
                <a:xfrm>
                  <a:off x="4360863" y="4125913"/>
                  <a:ext cx="1296987" cy="381000"/>
                </a:xfrm>
                <a:custGeom>
                  <a:avLst/>
                  <a:gdLst>
                    <a:gd name="T0" fmla="*/ 408 w 817"/>
                    <a:gd name="T1" fmla="*/ 240 h 240"/>
                    <a:gd name="T2" fmla="*/ 408 w 817"/>
                    <a:gd name="T3" fmla="*/ 240 h 240"/>
                    <a:gd name="T4" fmla="*/ 408 w 817"/>
                    <a:gd name="T5" fmla="*/ 240 h 240"/>
                    <a:gd name="T6" fmla="*/ 408 w 817"/>
                    <a:gd name="T7" fmla="*/ 237 h 240"/>
                    <a:gd name="T8" fmla="*/ 817 w 817"/>
                    <a:gd name="T9" fmla="*/ 21 h 240"/>
                    <a:gd name="T10" fmla="*/ 805 w 817"/>
                    <a:gd name="T11" fmla="*/ 0 h 240"/>
                    <a:gd name="T12" fmla="*/ 408 w 817"/>
                    <a:gd name="T13" fmla="*/ 209 h 240"/>
                    <a:gd name="T14" fmla="*/ 12 w 817"/>
                    <a:gd name="T15" fmla="*/ 0 h 240"/>
                    <a:gd name="T16" fmla="*/ 0 w 817"/>
                    <a:gd name="T17" fmla="*/ 21 h 240"/>
                    <a:gd name="T18" fmla="*/ 408 w 817"/>
                    <a:gd name="T19" fmla="*/ 237 h 240"/>
                    <a:gd name="T20" fmla="*/ 408 w 817"/>
                    <a:gd name="T21" fmla="*/ 240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17" h="240">
                      <a:moveTo>
                        <a:pt x="408" y="240"/>
                      </a:moveTo>
                      <a:lnTo>
                        <a:pt x="408" y="240"/>
                      </a:lnTo>
                      <a:lnTo>
                        <a:pt x="408" y="240"/>
                      </a:lnTo>
                      <a:lnTo>
                        <a:pt x="408" y="237"/>
                      </a:lnTo>
                      <a:lnTo>
                        <a:pt x="817" y="21"/>
                      </a:lnTo>
                      <a:lnTo>
                        <a:pt x="805" y="0"/>
                      </a:lnTo>
                      <a:lnTo>
                        <a:pt x="408" y="209"/>
                      </a:lnTo>
                      <a:lnTo>
                        <a:pt x="12" y="0"/>
                      </a:lnTo>
                      <a:lnTo>
                        <a:pt x="0" y="21"/>
                      </a:lnTo>
                      <a:lnTo>
                        <a:pt x="408" y="237"/>
                      </a:lnTo>
                      <a:lnTo>
                        <a:pt x="408" y="2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36" name="Freeform 10"/>
                <p:cNvSpPr>
                  <a:spLocks/>
                </p:cNvSpPr>
                <p:nvPr/>
              </p:nvSpPr>
              <p:spPr bwMode="auto">
                <a:xfrm>
                  <a:off x="4492625" y="3829050"/>
                  <a:ext cx="1033462" cy="312738"/>
                </a:xfrm>
                <a:custGeom>
                  <a:avLst/>
                  <a:gdLst>
                    <a:gd name="T0" fmla="*/ 325 w 651"/>
                    <a:gd name="T1" fmla="*/ 197 h 197"/>
                    <a:gd name="T2" fmla="*/ 325 w 651"/>
                    <a:gd name="T3" fmla="*/ 197 h 197"/>
                    <a:gd name="T4" fmla="*/ 325 w 651"/>
                    <a:gd name="T5" fmla="*/ 197 h 197"/>
                    <a:gd name="T6" fmla="*/ 325 w 651"/>
                    <a:gd name="T7" fmla="*/ 197 h 197"/>
                    <a:gd name="T8" fmla="*/ 651 w 651"/>
                    <a:gd name="T9" fmla="*/ 24 h 197"/>
                    <a:gd name="T10" fmla="*/ 639 w 651"/>
                    <a:gd name="T11" fmla="*/ 0 h 197"/>
                    <a:gd name="T12" fmla="*/ 325 w 651"/>
                    <a:gd name="T13" fmla="*/ 166 h 197"/>
                    <a:gd name="T14" fmla="*/ 12 w 651"/>
                    <a:gd name="T15" fmla="*/ 0 h 197"/>
                    <a:gd name="T16" fmla="*/ 0 w 651"/>
                    <a:gd name="T17" fmla="*/ 24 h 197"/>
                    <a:gd name="T18" fmla="*/ 325 w 651"/>
                    <a:gd name="T19" fmla="*/ 197 h 197"/>
                    <a:gd name="T20" fmla="*/ 325 w 651"/>
                    <a:gd name="T21" fmla="*/ 197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51" h="197">
                      <a:moveTo>
                        <a:pt x="325" y="197"/>
                      </a:moveTo>
                      <a:lnTo>
                        <a:pt x="325" y="197"/>
                      </a:lnTo>
                      <a:lnTo>
                        <a:pt x="325" y="197"/>
                      </a:lnTo>
                      <a:lnTo>
                        <a:pt x="325" y="197"/>
                      </a:lnTo>
                      <a:lnTo>
                        <a:pt x="651" y="24"/>
                      </a:lnTo>
                      <a:lnTo>
                        <a:pt x="639" y="0"/>
                      </a:lnTo>
                      <a:lnTo>
                        <a:pt x="325" y="166"/>
                      </a:lnTo>
                      <a:lnTo>
                        <a:pt x="12" y="0"/>
                      </a:lnTo>
                      <a:lnTo>
                        <a:pt x="0" y="24"/>
                      </a:lnTo>
                      <a:lnTo>
                        <a:pt x="325" y="197"/>
                      </a:lnTo>
                      <a:lnTo>
                        <a:pt x="325" y="19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37" name="Freeform 11"/>
                <p:cNvSpPr>
                  <a:spLocks/>
                </p:cNvSpPr>
                <p:nvPr/>
              </p:nvSpPr>
              <p:spPr bwMode="auto">
                <a:xfrm>
                  <a:off x="4684713" y="3549650"/>
                  <a:ext cx="649287" cy="211138"/>
                </a:xfrm>
                <a:custGeom>
                  <a:avLst/>
                  <a:gdLst>
                    <a:gd name="T0" fmla="*/ 204 w 409"/>
                    <a:gd name="T1" fmla="*/ 133 h 133"/>
                    <a:gd name="T2" fmla="*/ 204 w 409"/>
                    <a:gd name="T3" fmla="*/ 133 h 133"/>
                    <a:gd name="T4" fmla="*/ 204 w 409"/>
                    <a:gd name="T5" fmla="*/ 133 h 133"/>
                    <a:gd name="T6" fmla="*/ 204 w 409"/>
                    <a:gd name="T7" fmla="*/ 131 h 133"/>
                    <a:gd name="T8" fmla="*/ 409 w 409"/>
                    <a:gd name="T9" fmla="*/ 24 h 133"/>
                    <a:gd name="T10" fmla="*/ 397 w 409"/>
                    <a:gd name="T11" fmla="*/ 0 h 133"/>
                    <a:gd name="T12" fmla="*/ 204 w 409"/>
                    <a:gd name="T13" fmla="*/ 102 h 133"/>
                    <a:gd name="T14" fmla="*/ 12 w 409"/>
                    <a:gd name="T15" fmla="*/ 0 h 133"/>
                    <a:gd name="T16" fmla="*/ 0 w 409"/>
                    <a:gd name="T17" fmla="*/ 24 h 133"/>
                    <a:gd name="T18" fmla="*/ 204 w 409"/>
                    <a:gd name="T19" fmla="*/ 131 h 133"/>
                    <a:gd name="T20" fmla="*/ 204 w 409"/>
                    <a:gd name="T21" fmla="*/ 133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09" h="133">
                      <a:moveTo>
                        <a:pt x="204" y="133"/>
                      </a:moveTo>
                      <a:lnTo>
                        <a:pt x="204" y="133"/>
                      </a:lnTo>
                      <a:lnTo>
                        <a:pt x="204" y="133"/>
                      </a:lnTo>
                      <a:lnTo>
                        <a:pt x="204" y="131"/>
                      </a:lnTo>
                      <a:lnTo>
                        <a:pt x="409" y="24"/>
                      </a:lnTo>
                      <a:lnTo>
                        <a:pt x="397" y="0"/>
                      </a:lnTo>
                      <a:lnTo>
                        <a:pt x="204" y="102"/>
                      </a:lnTo>
                      <a:lnTo>
                        <a:pt x="12" y="0"/>
                      </a:lnTo>
                      <a:lnTo>
                        <a:pt x="0" y="24"/>
                      </a:lnTo>
                      <a:lnTo>
                        <a:pt x="204" y="131"/>
                      </a:lnTo>
                      <a:lnTo>
                        <a:pt x="204" y="1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38" name="Freeform 12"/>
                <p:cNvSpPr>
                  <a:spLocks/>
                </p:cNvSpPr>
                <p:nvPr/>
              </p:nvSpPr>
              <p:spPr bwMode="auto">
                <a:xfrm>
                  <a:off x="4772025" y="3244850"/>
                  <a:ext cx="474662" cy="161925"/>
                </a:xfrm>
                <a:custGeom>
                  <a:avLst/>
                  <a:gdLst>
                    <a:gd name="T0" fmla="*/ 149 w 299"/>
                    <a:gd name="T1" fmla="*/ 102 h 102"/>
                    <a:gd name="T2" fmla="*/ 299 w 299"/>
                    <a:gd name="T3" fmla="*/ 24 h 102"/>
                    <a:gd name="T4" fmla="*/ 285 w 299"/>
                    <a:gd name="T5" fmla="*/ 0 h 102"/>
                    <a:gd name="T6" fmla="*/ 152 w 299"/>
                    <a:gd name="T7" fmla="*/ 71 h 102"/>
                    <a:gd name="T8" fmla="*/ 12 w 299"/>
                    <a:gd name="T9" fmla="*/ 3 h 102"/>
                    <a:gd name="T10" fmla="*/ 0 w 299"/>
                    <a:gd name="T11" fmla="*/ 26 h 102"/>
                    <a:gd name="T12" fmla="*/ 147 w 299"/>
                    <a:gd name="T13" fmla="*/ 97 h 102"/>
                    <a:gd name="T14" fmla="*/ 149 w 299"/>
                    <a:gd name="T15" fmla="*/ 102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9" h="102">
                      <a:moveTo>
                        <a:pt x="149" y="102"/>
                      </a:moveTo>
                      <a:lnTo>
                        <a:pt x="299" y="24"/>
                      </a:lnTo>
                      <a:lnTo>
                        <a:pt x="285" y="0"/>
                      </a:lnTo>
                      <a:lnTo>
                        <a:pt x="152" y="71"/>
                      </a:lnTo>
                      <a:lnTo>
                        <a:pt x="12" y="3"/>
                      </a:lnTo>
                      <a:lnTo>
                        <a:pt x="0" y="26"/>
                      </a:lnTo>
                      <a:lnTo>
                        <a:pt x="147" y="97"/>
                      </a:lnTo>
                      <a:lnTo>
                        <a:pt x="149" y="10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</p:grpSp>
        <p:cxnSp>
          <p:nvCxnSpPr>
            <p:cNvPr id="97" name="Straight Connector 96"/>
            <p:cNvCxnSpPr>
              <a:stCxn id="98" idx="0"/>
            </p:cNvCxnSpPr>
            <p:nvPr/>
          </p:nvCxnSpPr>
          <p:spPr>
            <a:xfrm flipV="1">
              <a:off x="11290671" y="2538398"/>
              <a:ext cx="0" cy="441766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/>
            <p:cNvSpPr txBox="1"/>
            <p:nvPr/>
          </p:nvSpPr>
          <p:spPr>
            <a:xfrm>
              <a:off x="10713429" y="2980164"/>
              <a:ext cx="11544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Expansion</a:t>
              </a:r>
            </a:p>
          </p:txBody>
        </p:sp>
        <p:cxnSp>
          <p:nvCxnSpPr>
            <p:cNvPr id="99" name="Straight Connector 98"/>
            <p:cNvCxnSpPr/>
            <p:nvPr/>
          </p:nvCxnSpPr>
          <p:spPr>
            <a:xfrm flipV="1">
              <a:off x="11290670" y="3422309"/>
              <a:ext cx="0" cy="73962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Freeform 70"/>
            <p:cNvSpPr>
              <a:spLocks noEditPoints="1"/>
            </p:cNvSpPr>
            <p:nvPr/>
          </p:nvSpPr>
          <p:spPr bwMode="auto">
            <a:xfrm>
              <a:off x="10217024" y="4539281"/>
              <a:ext cx="455551" cy="455551"/>
            </a:xfrm>
            <a:custGeom>
              <a:avLst/>
              <a:gdLst>
                <a:gd name="T0" fmla="*/ 188 w 231"/>
                <a:gd name="T1" fmla="*/ 145 h 231"/>
                <a:gd name="T2" fmla="*/ 188 w 231"/>
                <a:gd name="T3" fmla="*/ 101 h 231"/>
                <a:gd name="T4" fmla="*/ 130 w 231"/>
                <a:gd name="T5" fmla="*/ 101 h 231"/>
                <a:gd name="T6" fmla="*/ 130 w 231"/>
                <a:gd name="T7" fmla="*/ 87 h 231"/>
                <a:gd name="T8" fmla="*/ 173 w 231"/>
                <a:gd name="T9" fmla="*/ 87 h 231"/>
                <a:gd name="T10" fmla="*/ 173 w 231"/>
                <a:gd name="T11" fmla="*/ 0 h 231"/>
                <a:gd name="T12" fmla="*/ 72 w 231"/>
                <a:gd name="T13" fmla="*/ 0 h 231"/>
                <a:gd name="T14" fmla="*/ 72 w 231"/>
                <a:gd name="T15" fmla="*/ 87 h 231"/>
                <a:gd name="T16" fmla="*/ 115 w 231"/>
                <a:gd name="T17" fmla="*/ 87 h 231"/>
                <a:gd name="T18" fmla="*/ 115 w 231"/>
                <a:gd name="T19" fmla="*/ 101 h 231"/>
                <a:gd name="T20" fmla="*/ 43 w 231"/>
                <a:gd name="T21" fmla="*/ 101 h 231"/>
                <a:gd name="T22" fmla="*/ 43 w 231"/>
                <a:gd name="T23" fmla="*/ 145 h 231"/>
                <a:gd name="T24" fmla="*/ 0 w 231"/>
                <a:gd name="T25" fmla="*/ 145 h 231"/>
                <a:gd name="T26" fmla="*/ 0 w 231"/>
                <a:gd name="T27" fmla="*/ 231 h 231"/>
                <a:gd name="T28" fmla="*/ 101 w 231"/>
                <a:gd name="T29" fmla="*/ 231 h 231"/>
                <a:gd name="T30" fmla="*/ 101 w 231"/>
                <a:gd name="T31" fmla="*/ 145 h 231"/>
                <a:gd name="T32" fmla="*/ 58 w 231"/>
                <a:gd name="T33" fmla="*/ 145 h 231"/>
                <a:gd name="T34" fmla="*/ 58 w 231"/>
                <a:gd name="T35" fmla="*/ 116 h 231"/>
                <a:gd name="T36" fmla="*/ 173 w 231"/>
                <a:gd name="T37" fmla="*/ 116 h 231"/>
                <a:gd name="T38" fmla="*/ 173 w 231"/>
                <a:gd name="T39" fmla="*/ 145 h 231"/>
                <a:gd name="T40" fmla="*/ 130 w 231"/>
                <a:gd name="T41" fmla="*/ 145 h 231"/>
                <a:gd name="T42" fmla="*/ 130 w 231"/>
                <a:gd name="T43" fmla="*/ 231 h 231"/>
                <a:gd name="T44" fmla="*/ 231 w 231"/>
                <a:gd name="T45" fmla="*/ 231 h 231"/>
                <a:gd name="T46" fmla="*/ 231 w 231"/>
                <a:gd name="T47" fmla="*/ 145 h 231"/>
                <a:gd name="T48" fmla="*/ 188 w 231"/>
                <a:gd name="T49" fmla="*/ 145 h 231"/>
                <a:gd name="T50" fmla="*/ 87 w 231"/>
                <a:gd name="T51" fmla="*/ 159 h 231"/>
                <a:gd name="T52" fmla="*/ 87 w 231"/>
                <a:gd name="T53" fmla="*/ 173 h 231"/>
                <a:gd name="T54" fmla="*/ 14 w 231"/>
                <a:gd name="T55" fmla="*/ 173 h 231"/>
                <a:gd name="T56" fmla="*/ 14 w 231"/>
                <a:gd name="T57" fmla="*/ 159 h 231"/>
                <a:gd name="T58" fmla="*/ 87 w 231"/>
                <a:gd name="T59" fmla="*/ 159 h 231"/>
                <a:gd name="T60" fmla="*/ 87 w 231"/>
                <a:gd name="T61" fmla="*/ 29 h 231"/>
                <a:gd name="T62" fmla="*/ 87 w 231"/>
                <a:gd name="T63" fmla="*/ 15 h 231"/>
                <a:gd name="T64" fmla="*/ 159 w 231"/>
                <a:gd name="T65" fmla="*/ 15 h 231"/>
                <a:gd name="T66" fmla="*/ 159 w 231"/>
                <a:gd name="T67" fmla="*/ 29 h 231"/>
                <a:gd name="T68" fmla="*/ 87 w 231"/>
                <a:gd name="T69" fmla="*/ 29 h 231"/>
                <a:gd name="T70" fmla="*/ 217 w 231"/>
                <a:gd name="T71" fmla="*/ 173 h 231"/>
                <a:gd name="T72" fmla="*/ 144 w 231"/>
                <a:gd name="T73" fmla="*/ 173 h 231"/>
                <a:gd name="T74" fmla="*/ 144 w 231"/>
                <a:gd name="T75" fmla="*/ 159 h 231"/>
                <a:gd name="T76" fmla="*/ 217 w 231"/>
                <a:gd name="T77" fmla="*/ 159 h 231"/>
                <a:gd name="T78" fmla="*/ 217 w 231"/>
                <a:gd name="T79" fmla="*/ 17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31" h="231">
                  <a:moveTo>
                    <a:pt x="188" y="145"/>
                  </a:moveTo>
                  <a:lnTo>
                    <a:pt x="188" y="101"/>
                  </a:lnTo>
                  <a:lnTo>
                    <a:pt x="130" y="101"/>
                  </a:lnTo>
                  <a:lnTo>
                    <a:pt x="130" y="87"/>
                  </a:lnTo>
                  <a:lnTo>
                    <a:pt x="173" y="87"/>
                  </a:lnTo>
                  <a:lnTo>
                    <a:pt x="173" y="0"/>
                  </a:lnTo>
                  <a:lnTo>
                    <a:pt x="72" y="0"/>
                  </a:lnTo>
                  <a:lnTo>
                    <a:pt x="72" y="87"/>
                  </a:lnTo>
                  <a:lnTo>
                    <a:pt x="115" y="87"/>
                  </a:lnTo>
                  <a:lnTo>
                    <a:pt x="115" y="101"/>
                  </a:lnTo>
                  <a:lnTo>
                    <a:pt x="43" y="101"/>
                  </a:lnTo>
                  <a:lnTo>
                    <a:pt x="43" y="145"/>
                  </a:lnTo>
                  <a:lnTo>
                    <a:pt x="0" y="145"/>
                  </a:lnTo>
                  <a:lnTo>
                    <a:pt x="0" y="231"/>
                  </a:lnTo>
                  <a:lnTo>
                    <a:pt x="101" y="231"/>
                  </a:lnTo>
                  <a:lnTo>
                    <a:pt x="101" y="145"/>
                  </a:lnTo>
                  <a:lnTo>
                    <a:pt x="58" y="145"/>
                  </a:lnTo>
                  <a:lnTo>
                    <a:pt x="58" y="116"/>
                  </a:lnTo>
                  <a:lnTo>
                    <a:pt x="173" y="116"/>
                  </a:lnTo>
                  <a:lnTo>
                    <a:pt x="173" y="145"/>
                  </a:lnTo>
                  <a:lnTo>
                    <a:pt x="130" y="145"/>
                  </a:lnTo>
                  <a:lnTo>
                    <a:pt x="130" y="231"/>
                  </a:lnTo>
                  <a:lnTo>
                    <a:pt x="231" y="231"/>
                  </a:lnTo>
                  <a:lnTo>
                    <a:pt x="231" y="145"/>
                  </a:lnTo>
                  <a:lnTo>
                    <a:pt x="188" y="145"/>
                  </a:lnTo>
                  <a:close/>
                  <a:moveTo>
                    <a:pt x="87" y="159"/>
                  </a:moveTo>
                  <a:lnTo>
                    <a:pt x="87" y="173"/>
                  </a:lnTo>
                  <a:lnTo>
                    <a:pt x="14" y="173"/>
                  </a:lnTo>
                  <a:lnTo>
                    <a:pt x="14" y="159"/>
                  </a:lnTo>
                  <a:lnTo>
                    <a:pt x="87" y="159"/>
                  </a:lnTo>
                  <a:close/>
                  <a:moveTo>
                    <a:pt x="87" y="29"/>
                  </a:moveTo>
                  <a:lnTo>
                    <a:pt x="87" y="15"/>
                  </a:lnTo>
                  <a:lnTo>
                    <a:pt x="159" y="15"/>
                  </a:lnTo>
                  <a:lnTo>
                    <a:pt x="159" y="29"/>
                  </a:lnTo>
                  <a:lnTo>
                    <a:pt x="87" y="29"/>
                  </a:lnTo>
                  <a:close/>
                  <a:moveTo>
                    <a:pt x="217" y="173"/>
                  </a:moveTo>
                  <a:lnTo>
                    <a:pt x="144" y="173"/>
                  </a:lnTo>
                  <a:lnTo>
                    <a:pt x="144" y="159"/>
                  </a:lnTo>
                  <a:lnTo>
                    <a:pt x="217" y="159"/>
                  </a:lnTo>
                  <a:lnTo>
                    <a:pt x="217" y="1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103690" y="115190"/>
            <a:ext cx="6654436" cy="6581966"/>
            <a:chOff x="7103690" y="115190"/>
            <a:chExt cx="6654436" cy="6581966"/>
          </a:xfrm>
        </p:grpSpPr>
        <p:grpSp>
          <p:nvGrpSpPr>
            <p:cNvPr id="4" name="Group 3"/>
            <p:cNvGrpSpPr/>
            <p:nvPr/>
          </p:nvGrpSpPr>
          <p:grpSpPr>
            <a:xfrm>
              <a:off x="10913905" y="4474002"/>
              <a:ext cx="1198443" cy="2223154"/>
              <a:chOff x="10579101" y="3465939"/>
              <a:chExt cx="1849437" cy="3430770"/>
            </a:xfrm>
          </p:grpSpPr>
          <p:sp>
            <p:nvSpPr>
              <p:cNvPr id="5" name="Freeform 17"/>
              <p:cNvSpPr>
                <a:spLocks/>
              </p:cNvSpPr>
              <p:nvPr/>
            </p:nvSpPr>
            <p:spPr bwMode="auto">
              <a:xfrm>
                <a:off x="11432382" y="6007525"/>
                <a:ext cx="141288" cy="889184"/>
              </a:xfrm>
              <a:custGeom>
                <a:avLst/>
                <a:gdLst>
                  <a:gd name="T0" fmla="*/ 0 w 35"/>
                  <a:gd name="T1" fmla="*/ 65 h 83"/>
                  <a:gd name="T2" fmla="*/ 17 w 35"/>
                  <a:gd name="T3" fmla="*/ 83 h 83"/>
                  <a:gd name="T4" fmla="*/ 35 w 35"/>
                  <a:gd name="T5" fmla="*/ 65 h 83"/>
                  <a:gd name="T6" fmla="*/ 35 w 35"/>
                  <a:gd name="T7" fmla="*/ 0 h 83"/>
                  <a:gd name="T8" fmla="*/ 0 w 35"/>
                  <a:gd name="T9" fmla="*/ 0 h 83"/>
                  <a:gd name="T10" fmla="*/ 0 w 35"/>
                  <a:gd name="T11" fmla="*/ 65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83">
                    <a:moveTo>
                      <a:pt x="0" y="65"/>
                    </a:moveTo>
                    <a:cubicBezTo>
                      <a:pt x="0" y="75"/>
                      <a:pt x="7" y="83"/>
                      <a:pt x="17" y="83"/>
                    </a:cubicBezTo>
                    <a:cubicBezTo>
                      <a:pt x="27" y="83"/>
                      <a:pt x="35" y="75"/>
                      <a:pt x="35" y="6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65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" name="Freeform 5"/>
              <p:cNvSpPr>
                <a:spLocks/>
              </p:cNvSpPr>
              <p:nvPr/>
            </p:nvSpPr>
            <p:spPr bwMode="auto">
              <a:xfrm>
                <a:off x="10579101" y="3465939"/>
                <a:ext cx="923925" cy="2566988"/>
              </a:xfrm>
              <a:custGeom>
                <a:avLst/>
                <a:gdLst>
                  <a:gd name="T0" fmla="*/ 0 w 245"/>
                  <a:gd name="T1" fmla="*/ 429 h 682"/>
                  <a:gd name="T2" fmla="*/ 245 w 245"/>
                  <a:gd name="T3" fmla="*/ 682 h 682"/>
                  <a:gd name="T4" fmla="*/ 245 w 245"/>
                  <a:gd name="T5" fmla="*/ 0 h 682"/>
                  <a:gd name="T6" fmla="*/ 0 w 245"/>
                  <a:gd name="T7" fmla="*/ 429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5" h="682">
                    <a:moveTo>
                      <a:pt x="0" y="429"/>
                    </a:moveTo>
                    <a:cubicBezTo>
                      <a:pt x="0" y="617"/>
                      <a:pt x="165" y="682"/>
                      <a:pt x="245" y="682"/>
                    </a:cubicBezTo>
                    <a:cubicBezTo>
                      <a:pt x="245" y="0"/>
                      <a:pt x="245" y="0"/>
                      <a:pt x="245" y="0"/>
                    </a:cubicBezTo>
                    <a:cubicBezTo>
                      <a:pt x="245" y="0"/>
                      <a:pt x="0" y="241"/>
                      <a:pt x="0" y="429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" name="Freeform 6"/>
              <p:cNvSpPr>
                <a:spLocks/>
              </p:cNvSpPr>
              <p:nvPr/>
            </p:nvSpPr>
            <p:spPr bwMode="auto">
              <a:xfrm>
                <a:off x="11503026" y="3465939"/>
                <a:ext cx="925512" cy="2566988"/>
              </a:xfrm>
              <a:custGeom>
                <a:avLst/>
                <a:gdLst>
                  <a:gd name="T0" fmla="*/ 0 w 245"/>
                  <a:gd name="T1" fmla="*/ 0 h 682"/>
                  <a:gd name="T2" fmla="*/ 0 w 245"/>
                  <a:gd name="T3" fmla="*/ 682 h 682"/>
                  <a:gd name="T4" fmla="*/ 245 w 245"/>
                  <a:gd name="T5" fmla="*/ 429 h 682"/>
                  <a:gd name="T6" fmla="*/ 0 w 245"/>
                  <a:gd name="T7" fmla="*/ 0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5" h="682">
                    <a:moveTo>
                      <a:pt x="0" y="0"/>
                    </a:moveTo>
                    <a:cubicBezTo>
                      <a:pt x="0" y="682"/>
                      <a:pt x="0" y="682"/>
                      <a:pt x="0" y="682"/>
                    </a:cubicBezTo>
                    <a:cubicBezTo>
                      <a:pt x="80" y="682"/>
                      <a:pt x="245" y="617"/>
                      <a:pt x="245" y="429"/>
                    </a:cubicBezTo>
                    <a:cubicBezTo>
                      <a:pt x="245" y="24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8719342" y="4474002"/>
              <a:ext cx="1198443" cy="1855788"/>
              <a:chOff x="10579101" y="3465939"/>
              <a:chExt cx="1849437" cy="2863851"/>
            </a:xfrm>
          </p:grpSpPr>
          <p:sp>
            <p:nvSpPr>
              <p:cNvPr id="25" name="Freeform 17"/>
              <p:cNvSpPr>
                <a:spLocks/>
              </p:cNvSpPr>
              <p:nvPr/>
            </p:nvSpPr>
            <p:spPr bwMode="auto">
              <a:xfrm>
                <a:off x="11432382" y="6007527"/>
                <a:ext cx="141288" cy="322263"/>
              </a:xfrm>
              <a:custGeom>
                <a:avLst/>
                <a:gdLst>
                  <a:gd name="T0" fmla="*/ 0 w 35"/>
                  <a:gd name="T1" fmla="*/ 65 h 83"/>
                  <a:gd name="T2" fmla="*/ 17 w 35"/>
                  <a:gd name="T3" fmla="*/ 83 h 83"/>
                  <a:gd name="T4" fmla="*/ 35 w 35"/>
                  <a:gd name="T5" fmla="*/ 65 h 83"/>
                  <a:gd name="T6" fmla="*/ 35 w 35"/>
                  <a:gd name="T7" fmla="*/ 0 h 83"/>
                  <a:gd name="T8" fmla="*/ 0 w 35"/>
                  <a:gd name="T9" fmla="*/ 0 h 83"/>
                  <a:gd name="T10" fmla="*/ 0 w 35"/>
                  <a:gd name="T11" fmla="*/ 65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83">
                    <a:moveTo>
                      <a:pt x="0" y="65"/>
                    </a:moveTo>
                    <a:cubicBezTo>
                      <a:pt x="0" y="75"/>
                      <a:pt x="7" y="83"/>
                      <a:pt x="17" y="83"/>
                    </a:cubicBezTo>
                    <a:cubicBezTo>
                      <a:pt x="27" y="83"/>
                      <a:pt x="35" y="75"/>
                      <a:pt x="35" y="6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6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" name="Freeform 5"/>
              <p:cNvSpPr>
                <a:spLocks/>
              </p:cNvSpPr>
              <p:nvPr/>
            </p:nvSpPr>
            <p:spPr bwMode="auto">
              <a:xfrm>
                <a:off x="10579101" y="3465939"/>
                <a:ext cx="923925" cy="2566988"/>
              </a:xfrm>
              <a:custGeom>
                <a:avLst/>
                <a:gdLst>
                  <a:gd name="T0" fmla="*/ 0 w 245"/>
                  <a:gd name="T1" fmla="*/ 429 h 682"/>
                  <a:gd name="T2" fmla="*/ 245 w 245"/>
                  <a:gd name="T3" fmla="*/ 682 h 682"/>
                  <a:gd name="T4" fmla="*/ 245 w 245"/>
                  <a:gd name="T5" fmla="*/ 0 h 682"/>
                  <a:gd name="T6" fmla="*/ 0 w 245"/>
                  <a:gd name="T7" fmla="*/ 429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5" h="682">
                    <a:moveTo>
                      <a:pt x="0" y="429"/>
                    </a:moveTo>
                    <a:cubicBezTo>
                      <a:pt x="0" y="617"/>
                      <a:pt x="165" y="682"/>
                      <a:pt x="245" y="682"/>
                    </a:cubicBezTo>
                    <a:cubicBezTo>
                      <a:pt x="245" y="0"/>
                      <a:pt x="245" y="0"/>
                      <a:pt x="245" y="0"/>
                    </a:cubicBezTo>
                    <a:cubicBezTo>
                      <a:pt x="245" y="0"/>
                      <a:pt x="0" y="241"/>
                      <a:pt x="0" y="429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" name="Freeform 6"/>
              <p:cNvSpPr>
                <a:spLocks/>
              </p:cNvSpPr>
              <p:nvPr/>
            </p:nvSpPr>
            <p:spPr bwMode="auto">
              <a:xfrm>
                <a:off x="11503026" y="3465939"/>
                <a:ext cx="925512" cy="2566988"/>
              </a:xfrm>
              <a:custGeom>
                <a:avLst/>
                <a:gdLst>
                  <a:gd name="T0" fmla="*/ 0 w 245"/>
                  <a:gd name="T1" fmla="*/ 0 h 682"/>
                  <a:gd name="T2" fmla="*/ 0 w 245"/>
                  <a:gd name="T3" fmla="*/ 682 h 682"/>
                  <a:gd name="T4" fmla="*/ 245 w 245"/>
                  <a:gd name="T5" fmla="*/ 429 h 682"/>
                  <a:gd name="T6" fmla="*/ 0 w 245"/>
                  <a:gd name="T7" fmla="*/ 0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5" h="682">
                    <a:moveTo>
                      <a:pt x="0" y="0"/>
                    </a:moveTo>
                    <a:cubicBezTo>
                      <a:pt x="0" y="682"/>
                      <a:pt x="0" y="682"/>
                      <a:pt x="0" y="682"/>
                    </a:cubicBezTo>
                    <a:cubicBezTo>
                      <a:pt x="80" y="682"/>
                      <a:pt x="245" y="617"/>
                      <a:pt x="245" y="429"/>
                    </a:cubicBezTo>
                    <a:cubicBezTo>
                      <a:pt x="245" y="24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61" name="Group 160"/>
            <p:cNvGrpSpPr/>
            <p:nvPr/>
          </p:nvGrpSpPr>
          <p:grpSpPr>
            <a:xfrm>
              <a:off x="7103690" y="115190"/>
              <a:ext cx="6654436" cy="5765041"/>
              <a:chOff x="7103689" y="452658"/>
              <a:chExt cx="6923699" cy="5998316"/>
            </a:xfrm>
          </p:grpSpPr>
          <p:grpSp>
            <p:nvGrpSpPr>
              <p:cNvPr id="121" name="Group 120"/>
              <p:cNvGrpSpPr/>
              <p:nvPr/>
            </p:nvGrpSpPr>
            <p:grpSpPr>
              <a:xfrm>
                <a:off x="7103689" y="874459"/>
                <a:ext cx="6923699" cy="5576515"/>
                <a:chOff x="2730500" y="1643063"/>
                <a:chExt cx="6731001" cy="5421312"/>
              </a:xfrm>
            </p:grpSpPr>
            <p:sp>
              <p:nvSpPr>
                <p:cNvPr id="122" name="Freeform 121"/>
                <p:cNvSpPr>
                  <a:spLocks/>
                </p:cNvSpPr>
                <p:nvPr/>
              </p:nvSpPr>
              <p:spPr bwMode="auto">
                <a:xfrm>
                  <a:off x="5641975" y="4702175"/>
                  <a:ext cx="866775" cy="2362200"/>
                </a:xfrm>
                <a:custGeom>
                  <a:avLst/>
                  <a:gdLst>
                    <a:gd name="T0" fmla="*/ 183 w 278"/>
                    <a:gd name="T1" fmla="*/ 249 h 757"/>
                    <a:gd name="T2" fmla="*/ 156 w 278"/>
                    <a:gd name="T3" fmla="*/ 0 h 757"/>
                    <a:gd name="T4" fmla="*/ 143 w 278"/>
                    <a:gd name="T5" fmla="*/ 2 h 757"/>
                    <a:gd name="T6" fmla="*/ 122 w 278"/>
                    <a:gd name="T7" fmla="*/ 257 h 757"/>
                    <a:gd name="T8" fmla="*/ 14 w 278"/>
                    <a:gd name="T9" fmla="*/ 198 h 757"/>
                    <a:gd name="T10" fmla="*/ 0 w 278"/>
                    <a:gd name="T11" fmla="*/ 231 h 757"/>
                    <a:gd name="T12" fmla="*/ 111 w 278"/>
                    <a:gd name="T13" fmla="*/ 352 h 757"/>
                    <a:gd name="T14" fmla="*/ 82 w 278"/>
                    <a:gd name="T15" fmla="*/ 753 h 757"/>
                    <a:gd name="T16" fmla="*/ 239 w 278"/>
                    <a:gd name="T17" fmla="*/ 757 h 757"/>
                    <a:gd name="T18" fmla="*/ 194 w 278"/>
                    <a:gd name="T19" fmla="*/ 351 h 757"/>
                    <a:gd name="T20" fmla="*/ 278 w 278"/>
                    <a:gd name="T21" fmla="*/ 238 h 757"/>
                    <a:gd name="T22" fmla="*/ 259 w 278"/>
                    <a:gd name="T23" fmla="*/ 195 h 757"/>
                    <a:gd name="T24" fmla="*/ 183 w 278"/>
                    <a:gd name="T25" fmla="*/ 249 h 7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78" h="757">
                      <a:moveTo>
                        <a:pt x="183" y="249"/>
                      </a:moveTo>
                      <a:cubicBezTo>
                        <a:pt x="183" y="249"/>
                        <a:pt x="178" y="167"/>
                        <a:pt x="156" y="0"/>
                      </a:cubicBezTo>
                      <a:cubicBezTo>
                        <a:pt x="152" y="1"/>
                        <a:pt x="148" y="2"/>
                        <a:pt x="143" y="2"/>
                      </a:cubicBezTo>
                      <a:cubicBezTo>
                        <a:pt x="136" y="75"/>
                        <a:pt x="124" y="201"/>
                        <a:pt x="122" y="257"/>
                      </a:cubicBezTo>
                      <a:cubicBezTo>
                        <a:pt x="121" y="263"/>
                        <a:pt x="85" y="221"/>
                        <a:pt x="14" y="198"/>
                      </a:cubicBezTo>
                      <a:cubicBezTo>
                        <a:pt x="10" y="209"/>
                        <a:pt x="5" y="220"/>
                        <a:pt x="0" y="231"/>
                      </a:cubicBezTo>
                      <a:cubicBezTo>
                        <a:pt x="46" y="263"/>
                        <a:pt x="98" y="308"/>
                        <a:pt x="111" y="352"/>
                      </a:cubicBezTo>
                      <a:cubicBezTo>
                        <a:pt x="111" y="352"/>
                        <a:pt x="110" y="624"/>
                        <a:pt x="82" y="753"/>
                      </a:cubicBezTo>
                      <a:cubicBezTo>
                        <a:pt x="82" y="753"/>
                        <a:pt x="179" y="727"/>
                        <a:pt x="239" y="757"/>
                      </a:cubicBezTo>
                      <a:cubicBezTo>
                        <a:pt x="203" y="698"/>
                        <a:pt x="194" y="351"/>
                        <a:pt x="194" y="351"/>
                      </a:cubicBezTo>
                      <a:cubicBezTo>
                        <a:pt x="207" y="304"/>
                        <a:pt x="241" y="266"/>
                        <a:pt x="278" y="238"/>
                      </a:cubicBezTo>
                      <a:cubicBezTo>
                        <a:pt x="271" y="224"/>
                        <a:pt x="264" y="209"/>
                        <a:pt x="259" y="195"/>
                      </a:cubicBezTo>
                      <a:cubicBezTo>
                        <a:pt x="231" y="206"/>
                        <a:pt x="203" y="223"/>
                        <a:pt x="183" y="249"/>
                      </a:cubicBezTo>
                      <a:close/>
                    </a:path>
                  </a:pathLst>
                </a:custGeom>
                <a:solidFill>
                  <a:srgbClr val="4B321D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23" name="Freeform 122"/>
                <p:cNvSpPr>
                  <a:spLocks/>
                </p:cNvSpPr>
                <p:nvPr/>
              </p:nvSpPr>
              <p:spPr bwMode="auto">
                <a:xfrm>
                  <a:off x="5713413" y="2700338"/>
                  <a:ext cx="736600" cy="1362075"/>
                </a:xfrm>
                <a:custGeom>
                  <a:avLst/>
                  <a:gdLst>
                    <a:gd name="T0" fmla="*/ 123 w 236"/>
                    <a:gd name="T1" fmla="*/ 0 h 436"/>
                    <a:gd name="T2" fmla="*/ 6 w 236"/>
                    <a:gd name="T3" fmla="*/ 218 h 436"/>
                    <a:gd name="T4" fmla="*/ 0 w 236"/>
                    <a:gd name="T5" fmla="*/ 219 h 436"/>
                    <a:gd name="T6" fmla="*/ 105 w 236"/>
                    <a:gd name="T7" fmla="*/ 5 h 436"/>
                    <a:gd name="T8" fmla="*/ 105 w 236"/>
                    <a:gd name="T9" fmla="*/ 432 h 436"/>
                    <a:gd name="T10" fmla="*/ 116 w 236"/>
                    <a:gd name="T11" fmla="*/ 436 h 436"/>
                    <a:gd name="T12" fmla="*/ 236 w 236"/>
                    <a:gd name="T13" fmla="*/ 218 h 436"/>
                    <a:gd name="T14" fmla="*/ 123 w 236"/>
                    <a:gd name="T15" fmla="*/ 0 h 4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36" h="436">
                      <a:moveTo>
                        <a:pt x="123" y="0"/>
                      </a:moveTo>
                      <a:cubicBezTo>
                        <a:pt x="123" y="0"/>
                        <a:pt x="6" y="98"/>
                        <a:pt x="6" y="218"/>
                      </a:cubicBezTo>
                      <a:cubicBezTo>
                        <a:pt x="6" y="219"/>
                        <a:pt x="0" y="219"/>
                        <a:pt x="0" y="219"/>
                      </a:cubicBezTo>
                      <a:cubicBezTo>
                        <a:pt x="0" y="113"/>
                        <a:pt x="85" y="25"/>
                        <a:pt x="105" y="5"/>
                      </a:cubicBezTo>
                      <a:cubicBezTo>
                        <a:pt x="105" y="432"/>
                        <a:pt x="105" y="432"/>
                        <a:pt x="105" y="432"/>
                      </a:cubicBezTo>
                      <a:cubicBezTo>
                        <a:pt x="121" y="435"/>
                        <a:pt x="116" y="436"/>
                        <a:pt x="116" y="436"/>
                      </a:cubicBezTo>
                      <a:cubicBezTo>
                        <a:pt x="116" y="436"/>
                        <a:pt x="236" y="339"/>
                        <a:pt x="236" y="218"/>
                      </a:cubicBezTo>
                      <a:cubicBezTo>
                        <a:pt x="236" y="98"/>
                        <a:pt x="123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24" name="Freeform 123"/>
                <p:cNvSpPr>
                  <a:spLocks/>
                </p:cNvSpPr>
                <p:nvPr/>
              </p:nvSpPr>
              <p:spPr bwMode="auto">
                <a:xfrm>
                  <a:off x="8867775" y="5203825"/>
                  <a:ext cx="481013" cy="328613"/>
                </a:xfrm>
                <a:custGeom>
                  <a:avLst/>
                  <a:gdLst>
                    <a:gd name="T0" fmla="*/ 88 w 154"/>
                    <a:gd name="T1" fmla="*/ 12 h 105"/>
                    <a:gd name="T2" fmla="*/ 0 w 154"/>
                    <a:gd name="T3" fmla="*/ 32 h 105"/>
                    <a:gd name="T4" fmla="*/ 66 w 154"/>
                    <a:gd name="T5" fmla="*/ 94 h 105"/>
                    <a:gd name="T6" fmla="*/ 154 w 154"/>
                    <a:gd name="T7" fmla="*/ 73 h 105"/>
                    <a:gd name="T8" fmla="*/ 88 w 154"/>
                    <a:gd name="T9" fmla="*/ 12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4" h="105">
                      <a:moveTo>
                        <a:pt x="88" y="12"/>
                      </a:moveTo>
                      <a:cubicBezTo>
                        <a:pt x="45" y="0"/>
                        <a:pt x="0" y="32"/>
                        <a:pt x="0" y="32"/>
                      </a:cubicBezTo>
                      <a:cubicBezTo>
                        <a:pt x="0" y="32"/>
                        <a:pt x="23" y="82"/>
                        <a:pt x="66" y="94"/>
                      </a:cubicBezTo>
                      <a:cubicBezTo>
                        <a:pt x="108" y="105"/>
                        <a:pt x="154" y="73"/>
                        <a:pt x="154" y="73"/>
                      </a:cubicBezTo>
                      <a:cubicBezTo>
                        <a:pt x="154" y="73"/>
                        <a:pt x="130" y="23"/>
                        <a:pt x="88" y="12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25" name="Oval 124"/>
                <p:cNvSpPr>
                  <a:spLocks noChangeArrowheads="1"/>
                </p:cNvSpPr>
                <p:nvPr/>
              </p:nvSpPr>
              <p:spPr bwMode="auto">
                <a:xfrm>
                  <a:off x="8964613" y="4430713"/>
                  <a:ext cx="496888" cy="265113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26" name="Freeform 125"/>
                <p:cNvSpPr>
                  <a:spLocks/>
                </p:cNvSpPr>
                <p:nvPr/>
              </p:nvSpPr>
              <p:spPr bwMode="auto">
                <a:xfrm>
                  <a:off x="8867775" y="3590925"/>
                  <a:ext cx="481013" cy="327025"/>
                </a:xfrm>
                <a:custGeom>
                  <a:avLst/>
                  <a:gdLst>
                    <a:gd name="T0" fmla="*/ 0 w 154"/>
                    <a:gd name="T1" fmla="*/ 73 h 105"/>
                    <a:gd name="T2" fmla="*/ 88 w 154"/>
                    <a:gd name="T3" fmla="*/ 94 h 105"/>
                    <a:gd name="T4" fmla="*/ 154 w 154"/>
                    <a:gd name="T5" fmla="*/ 32 h 105"/>
                    <a:gd name="T6" fmla="*/ 66 w 154"/>
                    <a:gd name="T7" fmla="*/ 12 h 105"/>
                    <a:gd name="T8" fmla="*/ 0 w 154"/>
                    <a:gd name="T9" fmla="*/ 73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4" h="105">
                      <a:moveTo>
                        <a:pt x="0" y="73"/>
                      </a:moveTo>
                      <a:cubicBezTo>
                        <a:pt x="0" y="73"/>
                        <a:pt x="45" y="105"/>
                        <a:pt x="88" y="94"/>
                      </a:cubicBezTo>
                      <a:cubicBezTo>
                        <a:pt x="130" y="82"/>
                        <a:pt x="154" y="32"/>
                        <a:pt x="154" y="32"/>
                      </a:cubicBezTo>
                      <a:cubicBezTo>
                        <a:pt x="154" y="32"/>
                        <a:pt x="108" y="0"/>
                        <a:pt x="66" y="12"/>
                      </a:cubicBezTo>
                      <a:cubicBezTo>
                        <a:pt x="23" y="23"/>
                        <a:pt x="0" y="73"/>
                        <a:pt x="0" y="73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27" name="Freeform 126"/>
                <p:cNvSpPr>
                  <a:spLocks/>
                </p:cNvSpPr>
                <p:nvPr/>
              </p:nvSpPr>
              <p:spPr bwMode="auto">
                <a:xfrm>
                  <a:off x="8582025" y="2819400"/>
                  <a:ext cx="430213" cy="368300"/>
                </a:xfrm>
                <a:custGeom>
                  <a:avLst/>
                  <a:gdLst>
                    <a:gd name="T0" fmla="*/ 90 w 138"/>
                    <a:gd name="T1" fmla="*/ 96 h 118"/>
                    <a:gd name="T2" fmla="*/ 138 w 138"/>
                    <a:gd name="T3" fmla="*/ 19 h 118"/>
                    <a:gd name="T4" fmla="*/ 48 w 138"/>
                    <a:gd name="T5" fmla="*/ 22 h 118"/>
                    <a:gd name="T6" fmla="*/ 0 w 138"/>
                    <a:gd name="T7" fmla="*/ 99 h 118"/>
                    <a:gd name="T8" fmla="*/ 90 w 138"/>
                    <a:gd name="T9" fmla="*/ 96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8" h="118">
                      <a:moveTo>
                        <a:pt x="90" y="96"/>
                      </a:moveTo>
                      <a:cubicBezTo>
                        <a:pt x="128" y="74"/>
                        <a:pt x="138" y="19"/>
                        <a:pt x="138" y="19"/>
                      </a:cubicBezTo>
                      <a:cubicBezTo>
                        <a:pt x="138" y="19"/>
                        <a:pt x="86" y="0"/>
                        <a:pt x="48" y="22"/>
                      </a:cubicBezTo>
                      <a:cubicBezTo>
                        <a:pt x="9" y="44"/>
                        <a:pt x="0" y="99"/>
                        <a:pt x="0" y="99"/>
                      </a:cubicBezTo>
                      <a:cubicBezTo>
                        <a:pt x="0" y="99"/>
                        <a:pt x="52" y="118"/>
                        <a:pt x="90" y="96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28" name="Freeform 127"/>
                <p:cNvSpPr>
                  <a:spLocks/>
                </p:cNvSpPr>
                <p:nvPr/>
              </p:nvSpPr>
              <p:spPr bwMode="auto">
                <a:xfrm>
                  <a:off x="8110538" y="2166938"/>
                  <a:ext cx="381000" cy="381000"/>
                </a:xfrm>
                <a:custGeom>
                  <a:avLst/>
                  <a:gdLst>
                    <a:gd name="T0" fmla="*/ 91 w 122"/>
                    <a:gd name="T1" fmla="*/ 91 h 122"/>
                    <a:gd name="T2" fmla="*/ 117 w 122"/>
                    <a:gd name="T3" fmla="*/ 5 h 122"/>
                    <a:gd name="T4" fmla="*/ 31 w 122"/>
                    <a:gd name="T5" fmla="*/ 31 h 122"/>
                    <a:gd name="T6" fmla="*/ 5 w 122"/>
                    <a:gd name="T7" fmla="*/ 117 h 122"/>
                    <a:gd name="T8" fmla="*/ 91 w 122"/>
                    <a:gd name="T9" fmla="*/ 91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2" h="122">
                      <a:moveTo>
                        <a:pt x="91" y="91"/>
                      </a:moveTo>
                      <a:cubicBezTo>
                        <a:pt x="122" y="60"/>
                        <a:pt x="117" y="5"/>
                        <a:pt x="117" y="5"/>
                      </a:cubicBezTo>
                      <a:cubicBezTo>
                        <a:pt x="117" y="5"/>
                        <a:pt x="62" y="0"/>
                        <a:pt x="31" y="31"/>
                      </a:cubicBezTo>
                      <a:cubicBezTo>
                        <a:pt x="0" y="62"/>
                        <a:pt x="5" y="117"/>
                        <a:pt x="5" y="117"/>
                      </a:cubicBezTo>
                      <a:cubicBezTo>
                        <a:pt x="5" y="117"/>
                        <a:pt x="60" y="122"/>
                        <a:pt x="91" y="9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29" name="Freeform 128"/>
                <p:cNvSpPr>
                  <a:spLocks/>
                </p:cNvSpPr>
                <p:nvPr/>
              </p:nvSpPr>
              <p:spPr bwMode="auto">
                <a:xfrm>
                  <a:off x="7470775" y="1646238"/>
                  <a:ext cx="368300" cy="430213"/>
                </a:xfrm>
                <a:custGeom>
                  <a:avLst/>
                  <a:gdLst>
                    <a:gd name="T0" fmla="*/ 96 w 118"/>
                    <a:gd name="T1" fmla="*/ 90 h 138"/>
                    <a:gd name="T2" fmla="*/ 99 w 118"/>
                    <a:gd name="T3" fmla="*/ 0 h 138"/>
                    <a:gd name="T4" fmla="*/ 22 w 118"/>
                    <a:gd name="T5" fmla="*/ 48 h 138"/>
                    <a:gd name="T6" fmla="*/ 19 w 118"/>
                    <a:gd name="T7" fmla="*/ 138 h 138"/>
                    <a:gd name="T8" fmla="*/ 96 w 118"/>
                    <a:gd name="T9" fmla="*/ 90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8" h="138">
                      <a:moveTo>
                        <a:pt x="96" y="90"/>
                      </a:moveTo>
                      <a:cubicBezTo>
                        <a:pt x="118" y="52"/>
                        <a:pt x="99" y="0"/>
                        <a:pt x="99" y="0"/>
                      </a:cubicBezTo>
                      <a:cubicBezTo>
                        <a:pt x="99" y="0"/>
                        <a:pt x="44" y="10"/>
                        <a:pt x="22" y="48"/>
                      </a:cubicBezTo>
                      <a:cubicBezTo>
                        <a:pt x="0" y="86"/>
                        <a:pt x="19" y="138"/>
                        <a:pt x="19" y="138"/>
                      </a:cubicBezTo>
                      <a:cubicBezTo>
                        <a:pt x="19" y="138"/>
                        <a:pt x="74" y="129"/>
                        <a:pt x="96" y="9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30" name="Freeform 129"/>
                <p:cNvSpPr>
                  <a:spLocks/>
                </p:cNvSpPr>
                <p:nvPr/>
              </p:nvSpPr>
              <p:spPr bwMode="auto">
                <a:xfrm>
                  <a:off x="7445375" y="4935538"/>
                  <a:ext cx="936625" cy="693738"/>
                </a:xfrm>
                <a:custGeom>
                  <a:avLst/>
                  <a:gdLst>
                    <a:gd name="T0" fmla="*/ 180 w 300"/>
                    <a:gd name="T1" fmla="*/ 31 h 222"/>
                    <a:gd name="T2" fmla="*/ 0 w 300"/>
                    <a:gd name="T3" fmla="*/ 55 h 222"/>
                    <a:gd name="T4" fmla="*/ 120 w 300"/>
                    <a:gd name="T5" fmla="*/ 191 h 222"/>
                    <a:gd name="T6" fmla="*/ 300 w 300"/>
                    <a:gd name="T7" fmla="*/ 167 h 222"/>
                    <a:gd name="T8" fmla="*/ 180 w 300"/>
                    <a:gd name="T9" fmla="*/ 31 h 2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0" h="222">
                      <a:moveTo>
                        <a:pt x="180" y="31"/>
                      </a:moveTo>
                      <a:cubicBezTo>
                        <a:pt x="97" y="0"/>
                        <a:pt x="0" y="55"/>
                        <a:pt x="0" y="55"/>
                      </a:cubicBezTo>
                      <a:cubicBezTo>
                        <a:pt x="0" y="55"/>
                        <a:pt x="37" y="160"/>
                        <a:pt x="120" y="191"/>
                      </a:cubicBezTo>
                      <a:cubicBezTo>
                        <a:pt x="202" y="222"/>
                        <a:pt x="300" y="167"/>
                        <a:pt x="300" y="167"/>
                      </a:cubicBezTo>
                      <a:cubicBezTo>
                        <a:pt x="300" y="167"/>
                        <a:pt x="263" y="62"/>
                        <a:pt x="180" y="3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31" name="Freeform 130"/>
                <p:cNvSpPr>
                  <a:spLocks/>
                </p:cNvSpPr>
                <p:nvPr/>
              </p:nvSpPr>
              <p:spPr bwMode="auto">
                <a:xfrm>
                  <a:off x="7458075" y="3422650"/>
                  <a:ext cx="908050" cy="714375"/>
                </a:xfrm>
                <a:custGeom>
                  <a:avLst/>
                  <a:gdLst>
                    <a:gd name="T0" fmla="*/ 181 w 291"/>
                    <a:gd name="T1" fmla="*/ 192 h 229"/>
                    <a:gd name="T2" fmla="*/ 291 w 291"/>
                    <a:gd name="T3" fmla="*/ 48 h 229"/>
                    <a:gd name="T4" fmla="*/ 110 w 291"/>
                    <a:gd name="T5" fmla="*/ 36 h 229"/>
                    <a:gd name="T6" fmla="*/ 0 w 291"/>
                    <a:gd name="T7" fmla="*/ 180 h 229"/>
                    <a:gd name="T8" fmla="*/ 181 w 291"/>
                    <a:gd name="T9" fmla="*/ 192 h 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1" h="229">
                      <a:moveTo>
                        <a:pt x="181" y="192"/>
                      </a:moveTo>
                      <a:cubicBezTo>
                        <a:pt x="261" y="156"/>
                        <a:pt x="291" y="48"/>
                        <a:pt x="291" y="48"/>
                      </a:cubicBezTo>
                      <a:cubicBezTo>
                        <a:pt x="291" y="48"/>
                        <a:pt x="191" y="0"/>
                        <a:pt x="110" y="36"/>
                      </a:cubicBezTo>
                      <a:cubicBezTo>
                        <a:pt x="30" y="73"/>
                        <a:pt x="0" y="180"/>
                        <a:pt x="0" y="180"/>
                      </a:cubicBezTo>
                      <a:cubicBezTo>
                        <a:pt x="0" y="180"/>
                        <a:pt x="100" y="229"/>
                        <a:pt x="181" y="19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32" name="Freeform 131"/>
                <p:cNvSpPr>
                  <a:spLocks/>
                </p:cNvSpPr>
                <p:nvPr/>
              </p:nvSpPr>
              <p:spPr bwMode="auto">
                <a:xfrm>
                  <a:off x="6500813" y="2247900"/>
                  <a:ext cx="695325" cy="933450"/>
                </a:xfrm>
                <a:custGeom>
                  <a:avLst/>
                  <a:gdLst>
                    <a:gd name="T0" fmla="*/ 55 w 223"/>
                    <a:gd name="T1" fmla="*/ 299 h 299"/>
                    <a:gd name="T2" fmla="*/ 191 w 223"/>
                    <a:gd name="T3" fmla="*/ 180 h 299"/>
                    <a:gd name="T4" fmla="*/ 168 w 223"/>
                    <a:gd name="T5" fmla="*/ 0 h 299"/>
                    <a:gd name="T6" fmla="*/ 31 w 223"/>
                    <a:gd name="T7" fmla="*/ 120 h 299"/>
                    <a:gd name="T8" fmla="*/ 55 w 223"/>
                    <a:gd name="T9" fmla="*/ 299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3" h="299">
                      <a:moveTo>
                        <a:pt x="55" y="299"/>
                      </a:moveTo>
                      <a:cubicBezTo>
                        <a:pt x="55" y="299"/>
                        <a:pt x="160" y="262"/>
                        <a:pt x="191" y="180"/>
                      </a:cubicBezTo>
                      <a:cubicBezTo>
                        <a:pt x="223" y="97"/>
                        <a:pt x="168" y="0"/>
                        <a:pt x="168" y="0"/>
                      </a:cubicBezTo>
                      <a:cubicBezTo>
                        <a:pt x="168" y="0"/>
                        <a:pt x="62" y="37"/>
                        <a:pt x="31" y="120"/>
                      </a:cubicBezTo>
                      <a:cubicBezTo>
                        <a:pt x="0" y="202"/>
                        <a:pt x="55" y="299"/>
                        <a:pt x="55" y="29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33" name="Freeform 32"/>
                <p:cNvSpPr>
                  <a:spLocks/>
                </p:cNvSpPr>
                <p:nvPr/>
              </p:nvSpPr>
              <p:spPr bwMode="auto">
                <a:xfrm>
                  <a:off x="6372225" y="4808538"/>
                  <a:ext cx="1023938" cy="1044575"/>
                </a:xfrm>
                <a:custGeom>
                  <a:avLst/>
                  <a:gdLst>
                    <a:gd name="T0" fmla="*/ 7 w 328"/>
                    <a:gd name="T1" fmla="*/ 13 h 335"/>
                    <a:gd name="T2" fmla="*/ 25 w 328"/>
                    <a:gd name="T3" fmla="*/ 161 h 335"/>
                    <a:gd name="T4" fmla="*/ 44 w 328"/>
                    <a:gd name="T5" fmla="*/ 204 h 335"/>
                    <a:gd name="T6" fmla="*/ 79 w 328"/>
                    <a:gd name="T7" fmla="*/ 250 h 335"/>
                    <a:gd name="T8" fmla="*/ 315 w 328"/>
                    <a:gd name="T9" fmla="*/ 321 h 335"/>
                    <a:gd name="T10" fmla="*/ 243 w 328"/>
                    <a:gd name="T11" fmla="*/ 85 h 335"/>
                    <a:gd name="T12" fmla="*/ 7 w 328"/>
                    <a:gd name="T13" fmla="*/ 13 h 3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335">
                      <a:moveTo>
                        <a:pt x="7" y="13"/>
                      </a:moveTo>
                      <a:cubicBezTo>
                        <a:pt x="7" y="13"/>
                        <a:pt x="0" y="87"/>
                        <a:pt x="25" y="161"/>
                      </a:cubicBezTo>
                      <a:cubicBezTo>
                        <a:pt x="30" y="175"/>
                        <a:pt x="37" y="190"/>
                        <a:pt x="44" y="204"/>
                      </a:cubicBezTo>
                      <a:cubicBezTo>
                        <a:pt x="54" y="220"/>
                        <a:pt x="65" y="236"/>
                        <a:pt x="79" y="250"/>
                      </a:cubicBezTo>
                      <a:cubicBezTo>
                        <a:pt x="164" y="335"/>
                        <a:pt x="315" y="321"/>
                        <a:pt x="315" y="321"/>
                      </a:cubicBezTo>
                      <a:cubicBezTo>
                        <a:pt x="315" y="321"/>
                        <a:pt x="328" y="170"/>
                        <a:pt x="243" y="85"/>
                      </a:cubicBezTo>
                      <a:cubicBezTo>
                        <a:pt x="158" y="0"/>
                        <a:pt x="7" y="13"/>
                        <a:pt x="7" y="1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34" name="Oval 33"/>
                <p:cNvSpPr>
                  <a:spLocks noChangeArrowheads="1"/>
                </p:cNvSpPr>
                <p:nvPr/>
              </p:nvSpPr>
              <p:spPr bwMode="auto">
                <a:xfrm>
                  <a:off x="6537325" y="4168775"/>
                  <a:ext cx="1360488" cy="727075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35" name="Freeform 34"/>
                <p:cNvSpPr>
                  <a:spLocks/>
                </p:cNvSpPr>
                <p:nvPr/>
              </p:nvSpPr>
              <p:spPr bwMode="auto">
                <a:xfrm>
                  <a:off x="6372225" y="3203575"/>
                  <a:ext cx="1044575" cy="1046163"/>
                </a:xfrm>
                <a:custGeom>
                  <a:avLst/>
                  <a:gdLst>
                    <a:gd name="T0" fmla="*/ 13 w 335"/>
                    <a:gd name="T1" fmla="*/ 321 h 335"/>
                    <a:gd name="T2" fmla="*/ 250 w 335"/>
                    <a:gd name="T3" fmla="*/ 249 h 335"/>
                    <a:gd name="T4" fmla="*/ 322 w 335"/>
                    <a:gd name="T5" fmla="*/ 13 h 335"/>
                    <a:gd name="T6" fmla="*/ 85 w 335"/>
                    <a:gd name="T7" fmla="*/ 85 h 335"/>
                    <a:gd name="T8" fmla="*/ 13 w 335"/>
                    <a:gd name="T9" fmla="*/ 321 h 3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5" h="335">
                      <a:moveTo>
                        <a:pt x="13" y="321"/>
                      </a:moveTo>
                      <a:cubicBezTo>
                        <a:pt x="13" y="321"/>
                        <a:pt x="165" y="335"/>
                        <a:pt x="250" y="249"/>
                      </a:cubicBezTo>
                      <a:cubicBezTo>
                        <a:pt x="335" y="164"/>
                        <a:pt x="322" y="13"/>
                        <a:pt x="322" y="13"/>
                      </a:cubicBezTo>
                      <a:cubicBezTo>
                        <a:pt x="322" y="13"/>
                        <a:pt x="170" y="0"/>
                        <a:pt x="85" y="85"/>
                      </a:cubicBezTo>
                      <a:cubicBezTo>
                        <a:pt x="0" y="170"/>
                        <a:pt x="13" y="321"/>
                        <a:pt x="13" y="32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36" name="Freeform 35"/>
                <p:cNvSpPr>
                  <a:spLocks/>
                </p:cNvSpPr>
                <p:nvPr/>
              </p:nvSpPr>
              <p:spPr bwMode="auto">
                <a:xfrm>
                  <a:off x="5741988" y="1804988"/>
                  <a:ext cx="658813" cy="646113"/>
                </a:xfrm>
                <a:custGeom>
                  <a:avLst/>
                  <a:gdLst>
                    <a:gd name="T0" fmla="*/ 107 w 211"/>
                    <a:gd name="T1" fmla="*/ 0 h 207"/>
                    <a:gd name="T2" fmla="*/ 96 w 211"/>
                    <a:gd name="T3" fmla="*/ 0 h 207"/>
                    <a:gd name="T4" fmla="*/ 96 w 211"/>
                    <a:gd name="T5" fmla="*/ 206 h 207"/>
                    <a:gd name="T6" fmla="*/ 0 w 211"/>
                    <a:gd name="T7" fmla="*/ 103 h 207"/>
                    <a:gd name="T8" fmla="*/ 0 w 211"/>
                    <a:gd name="T9" fmla="*/ 103 h 207"/>
                    <a:gd name="T10" fmla="*/ 109 w 211"/>
                    <a:gd name="T11" fmla="*/ 207 h 207"/>
                    <a:gd name="T12" fmla="*/ 211 w 211"/>
                    <a:gd name="T13" fmla="*/ 103 h 207"/>
                    <a:gd name="T14" fmla="*/ 107 w 211"/>
                    <a:gd name="T15" fmla="*/ 0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11" h="207">
                      <a:moveTo>
                        <a:pt x="107" y="0"/>
                      </a:moveTo>
                      <a:cubicBezTo>
                        <a:pt x="106" y="0"/>
                        <a:pt x="96" y="0"/>
                        <a:pt x="96" y="0"/>
                      </a:cubicBezTo>
                      <a:cubicBezTo>
                        <a:pt x="96" y="206"/>
                        <a:pt x="96" y="206"/>
                        <a:pt x="96" y="206"/>
                      </a:cubicBezTo>
                      <a:cubicBezTo>
                        <a:pt x="48" y="204"/>
                        <a:pt x="0" y="158"/>
                        <a:pt x="0" y="103"/>
                      </a:cubicBezTo>
                      <a:cubicBezTo>
                        <a:pt x="0" y="103"/>
                        <a:pt x="0" y="103"/>
                        <a:pt x="0" y="103"/>
                      </a:cubicBezTo>
                      <a:cubicBezTo>
                        <a:pt x="0" y="160"/>
                        <a:pt x="52" y="207"/>
                        <a:pt x="109" y="207"/>
                      </a:cubicBezTo>
                      <a:cubicBezTo>
                        <a:pt x="166" y="207"/>
                        <a:pt x="211" y="160"/>
                        <a:pt x="211" y="103"/>
                      </a:cubicBezTo>
                      <a:cubicBezTo>
                        <a:pt x="211" y="46"/>
                        <a:pt x="164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37" name="Oval 39"/>
                <p:cNvSpPr>
                  <a:spLocks noChangeArrowheads="1"/>
                </p:cNvSpPr>
                <p:nvPr/>
              </p:nvSpPr>
              <p:spPr bwMode="auto">
                <a:xfrm>
                  <a:off x="8178800" y="4208463"/>
                  <a:ext cx="646113" cy="646113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38" name="Freeform 40"/>
                <p:cNvSpPr>
                  <a:spLocks/>
                </p:cNvSpPr>
                <p:nvPr/>
              </p:nvSpPr>
              <p:spPr bwMode="auto">
                <a:xfrm>
                  <a:off x="7442200" y="2476500"/>
                  <a:ext cx="708025" cy="708025"/>
                </a:xfrm>
                <a:custGeom>
                  <a:avLst/>
                  <a:gdLst>
                    <a:gd name="T0" fmla="*/ 40 w 227"/>
                    <a:gd name="T1" fmla="*/ 187 h 227"/>
                    <a:gd name="T2" fmla="*/ 187 w 227"/>
                    <a:gd name="T3" fmla="*/ 187 h 227"/>
                    <a:gd name="T4" fmla="*/ 187 w 227"/>
                    <a:gd name="T5" fmla="*/ 41 h 227"/>
                    <a:gd name="T6" fmla="*/ 40 w 227"/>
                    <a:gd name="T7" fmla="*/ 41 h 227"/>
                    <a:gd name="T8" fmla="*/ 40 w 227"/>
                    <a:gd name="T9" fmla="*/ 187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7" h="227">
                      <a:moveTo>
                        <a:pt x="40" y="187"/>
                      </a:moveTo>
                      <a:cubicBezTo>
                        <a:pt x="81" y="227"/>
                        <a:pt x="146" y="227"/>
                        <a:pt x="187" y="187"/>
                      </a:cubicBezTo>
                      <a:cubicBezTo>
                        <a:pt x="227" y="147"/>
                        <a:pt x="227" y="81"/>
                        <a:pt x="187" y="41"/>
                      </a:cubicBezTo>
                      <a:cubicBezTo>
                        <a:pt x="146" y="0"/>
                        <a:pt x="81" y="0"/>
                        <a:pt x="40" y="41"/>
                      </a:cubicBezTo>
                      <a:cubicBezTo>
                        <a:pt x="0" y="81"/>
                        <a:pt x="0" y="147"/>
                        <a:pt x="40" y="18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39" name="Freeform 41"/>
                <p:cNvSpPr>
                  <a:spLocks/>
                </p:cNvSpPr>
                <p:nvPr/>
              </p:nvSpPr>
              <p:spPr bwMode="auto">
                <a:xfrm>
                  <a:off x="5891536" y="4123529"/>
                  <a:ext cx="295275" cy="290513"/>
                </a:xfrm>
                <a:custGeom>
                  <a:avLst/>
                  <a:gdLst>
                    <a:gd name="T0" fmla="*/ 77 w 95"/>
                    <a:gd name="T1" fmla="*/ 80 h 93"/>
                    <a:gd name="T2" fmla="*/ 77 w 95"/>
                    <a:gd name="T3" fmla="*/ 17 h 93"/>
                    <a:gd name="T4" fmla="*/ 15 w 95"/>
                    <a:gd name="T5" fmla="*/ 17 h 93"/>
                    <a:gd name="T6" fmla="*/ 2 w 95"/>
                    <a:gd name="T7" fmla="*/ 50 h 93"/>
                    <a:gd name="T8" fmla="*/ 8 w 95"/>
                    <a:gd name="T9" fmla="*/ 20 h 93"/>
                    <a:gd name="T10" fmla="*/ 31 w 95"/>
                    <a:gd name="T11" fmla="*/ 7 h 93"/>
                    <a:gd name="T12" fmla="*/ 31 w 95"/>
                    <a:gd name="T13" fmla="*/ 93 h 93"/>
                    <a:gd name="T14" fmla="*/ 40 w 95"/>
                    <a:gd name="T15" fmla="*/ 93 h 93"/>
                    <a:gd name="T16" fmla="*/ 56 w 95"/>
                    <a:gd name="T17" fmla="*/ 91 h 93"/>
                    <a:gd name="T18" fmla="*/ 77 w 95"/>
                    <a:gd name="T19" fmla="*/ 8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5" h="93">
                      <a:moveTo>
                        <a:pt x="77" y="80"/>
                      </a:moveTo>
                      <a:cubicBezTo>
                        <a:pt x="95" y="63"/>
                        <a:pt x="95" y="35"/>
                        <a:pt x="77" y="17"/>
                      </a:cubicBezTo>
                      <a:cubicBezTo>
                        <a:pt x="60" y="0"/>
                        <a:pt x="32" y="0"/>
                        <a:pt x="15" y="17"/>
                      </a:cubicBezTo>
                      <a:cubicBezTo>
                        <a:pt x="6" y="26"/>
                        <a:pt x="1" y="38"/>
                        <a:pt x="2" y="50"/>
                      </a:cubicBezTo>
                      <a:cubicBezTo>
                        <a:pt x="2" y="39"/>
                        <a:pt x="0" y="28"/>
                        <a:pt x="8" y="20"/>
                      </a:cubicBezTo>
                      <a:cubicBezTo>
                        <a:pt x="16" y="12"/>
                        <a:pt x="31" y="7"/>
                        <a:pt x="31" y="7"/>
                      </a:cubicBezTo>
                      <a:cubicBezTo>
                        <a:pt x="31" y="93"/>
                        <a:pt x="31" y="93"/>
                        <a:pt x="31" y="93"/>
                      </a:cubicBezTo>
                      <a:cubicBezTo>
                        <a:pt x="31" y="93"/>
                        <a:pt x="39" y="93"/>
                        <a:pt x="40" y="93"/>
                      </a:cubicBezTo>
                      <a:cubicBezTo>
                        <a:pt x="44" y="93"/>
                        <a:pt x="52" y="92"/>
                        <a:pt x="56" y="91"/>
                      </a:cubicBezTo>
                      <a:cubicBezTo>
                        <a:pt x="63" y="89"/>
                        <a:pt x="72" y="85"/>
                        <a:pt x="77" y="8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40" name="Freeform 42"/>
                <p:cNvSpPr>
                  <a:spLocks/>
                </p:cNvSpPr>
                <p:nvPr/>
              </p:nvSpPr>
              <p:spPr bwMode="auto">
                <a:xfrm>
                  <a:off x="5703888" y="2716213"/>
                  <a:ext cx="338138" cy="1339850"/>
                </a:xfrm>
                <a:custGeom>
                  <a:avLst/>
                  <a:gdLst>
                    <a:gd name="T0" fmla="*/ 3 w 108"/>
                    <a:gd name="T1" fmla="*/ 214 h 429"/>
                    <a:gd name="T2" fmla="*/ 0 w 108"/>
                    <a:gd name="T3" fmla="*/ 214 h 429"/>
                    <a:gd name="T4" fmla="*/ 108 w 108"/>
                    <a:gd name="T5" fmla="*/ 429 h 429"/>
                    <a:gd name="T6" fmla="*/ 108 w 108"/>
                    <a:gd name="T7" fmla="*/ 427 h 429"/>
                    <a:gd name="T8" fmla="*/ 108 w 108"/>
                    <a:gd name="T9" fmla="*/ 0 h 429"/>
                    <a:gd name="T10" fmla="*/ 3 w 108"/>
                    <a:gd name="T11" fmla="*/ 214 h 4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8" h="429">
                      <a:moveTo>
                        <a:pt x="3" y="214"/>
                      </a:moveTo>
                      <a:cubicBezTo>
                        <a:pt x="3" y="214"/>
                        <a:pt x="0" y="214"/>
                        <a:pt x="0" y="214"/>
                      </a:cubicBezTo>
                      <a:cubicBezTo>
                        <a:pt x="0" y="321"/>
                        <a:pt x="88" y="409"/>
                        <a:pt x="108" y="429"/>
                      </a:cubicBezTo>
                      <a:cubicBezTo>
                        <a:pt x="108" y="427"/>
                        <a:pt x="108" y="427"/>
                        <a:pt x="108" y="427"/>
                      </a:cubicBezTo>
                      <a:cubicBezTo>
                        <a:pt x="108" y="0"/>
                        <a:pt x="108" y="0"/>
                        <a:pt x="108" y="0"/>
                      </a:cubicBezTo>
                      <a:cubicBezTo>
                        <a:pt x="88" y="20"/>
                        <a:pt x="3" y="108"/>
                        <a:pt x="3" y="21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41" name="Freeform 45"/>
                <p:cNvSpPr>
                  <a:spLocks/>
                </p:cNvSpPr>
                <p:nvPr/>
              </p:nvSpPr>
              <p:spPr bwMode="auto">
                <a:xfrm>
                  <a:off x="4391025" y="1643063"/>
                  <a:ext cx="295275" cy="430213"/>
                </a:xfrm>
                <a:custGeom>
                  <a:avLst/>
                  <a:gdLst>
                    <a:gd name="T0" fmla="*/ 87 w 95"/>
                    <a:gd name="T1" fmla="*/ 138 h 138"/>
                    <a:gd name="T2" fmla="*/ 95 w 95"/>
                    <a:gd name="T3" fmla="*/ 94 h 138"/>
                    <a:gd name="T4" fmla="*/ 84 w 95"/>
                    <a:gd name="T5" fmla="*/ 48 h 138"/>
                    <a:gd name="T6" fmla="*/ 8 w 95"/>
                    <a:gd name="T7" fmla="*/ 0 h 138"/>
                    <a:gd name="T8" fmla="*/ 0 w 95"/>
                    <a:gd name="T9" fmla="*/ 46 h 138"/>
                    <a:gd name="T10" fmla="*/ 10 w 95"/>
                    <a:gd name="T11" fmla="*/ 90 h 138"/>
                    <a:gd name="T12" fmla="*/ 87 w 95"/>
                    <a:gd name="T13" fmla="*/ 138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5" h="138">
                      <a:moveTo>
                        <a:pt x="87" y="138"/>
                      </a:moveTo>
                      <a:cubicBezTo>
                        <a:pt x="87" y="138"/>
                        <a:pt x="94" y="118"/>
                        <a:pt x="95" y="94"/>
                      </a:cubicBezTo>
                      <a:cubicBezTo>
                        <a:pt x="95" y="79"/>
                        <a:pt x="93" y="62"/>
                        <a:pt x="84" y="48"/>
                      </a:cubicBezTo>
                      <a:cubicBezTo>
                        <a:pt x="62" y="9"/>
                        <a:pt x="8" y="0"/>
                        <a:pt x="8" y="0"/>
                      </a:cubicBezTo>
                      <a:cubicBezTo>
                        <a:pt x="8" y="0"/>
                        <a:pt x="0" y="21"/>
                        <a:pt x="0" y="46"/>
                      </a:cubicBezTo>
                      <a:cubicBezTo>
                        <a:pt x="0" y="60"/>
                        <a:pt x="2" y="76"/>
                        <a:pt x="10" y="90"/>
                      </a:cubicBezTo>
                      <a:cubicBezTo>
                        <a:pt x="32" y="129"/>
                        <a:pt x="87" y="138"/>
                        <a:pt x="87" y="13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42" name="Freeform 46"/>
                <p:cNvSpPr>
                  <a:spLocks/>
                </p:cNvSpPr>
                <p:nvPr/>
              </p:nvSpPr>
              <p:spPr bwMode="auto">
                <a:xfrm>
                  <a:off x="3716338" y="2163763"/>
                  <a:ext cx="352425" cy="384175"/>
                </a:xfrm>
                <a:custGeom>
                  <a:avLst/>
                  <a:gdLst>
                    <a:gd name="T0" fmla="*/ 113 w 113"/>
                    <a:gd name="T1" fmla="*/ 118 h 123"/>
                    <a:gd name="T2" fmla="*/ 113 w 113"/>
                    <a:gd name="T3" fmla="*/ 109 h 123"/>
                    <a:gd name="T4" fmla="*/ 87 w 113"/>
                    <a:gd name="T5" fmla="*/ 31 h 123"/>
                    <a:gd name="T6" fmla="*/ 0 w 113"/>
                    <a:gd name="T7" fmla="*/ 5 h 123"/>
                    <a:gd name="T8" fmla="*/ 0 w 113"/>
                    <a:gd name="T9" fmla="*/ 14 h 123"/>
                    <a:gd name="T10" fmla="*/ 26 w 113"/>
                    <a:gd name="T11" fmla="*/ 92 h 123"/>
                    <a:gd name="T12" fmla="*/ 113 w 113"/>
                    <a:gd name="T13" fmla="*/ 118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3" h="123">
                      <a:moveTo>
                        <a:pt x="113" y="118"/>
                      </a:moveTo>
                      <a:cubicBezTo>
                        <a:pt x="113" y="118"/>
                        <a:pt x="113" y="115"/>
                        <a:pt x="113" y="109"/>
                      </a:cubicBezTo>
                      <a:cubicBezTo>
                        <a:pt x="113" y="92"/>
                        <a:pt x="110" y="55"/>
                        <a:pt x="87" y="31"/>
                      </a:cubicBezTo>
                      <a:cubicBezTo>
                        <a:pt x="55" y="0"/>
                        <a:pt x="0" y="5"/>
                        <a:pt x="0" y="5"/>
                      </a:cubicBezTo>
                      <a:cubicBezTo>
                        <a:pt x="0" y="5"/>
                        <a:pt x="0" y="8"/>
                        <a:pt x="0" y="14"/>
                      </a:cubicBezTo>
                      <a:cubicBezTo>
                        <a:pt x="0" y="31"/>
                        <a:pt x="3" y="68"/>
                        <a:pt x="26" y="92"/>
                      </a:cubicBezTo>
                      <a:cubicBezTo>
                        <a:pt x="57" y="123"/>
                        <a:pt x="113" y="118"/>
                        <a:pt x="113" y="11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43" name="Freeform 47"/>
                <p:cNvSpPr>
                  <a:spLocks/>
                </p:cNvSpPr>
                <p:nvPr/>
              </p:nvSpPr>
              <p:spPr bwMode="auto">
                <a:xfrm>
                  <a:off x="3182938" y="2828925"/>
                  <a:ext cx="430213" cy="368300"/>
                </a:xfrm>
                <a:custGeom>
                  <a:avLst/>
                  <a:gdLst>
                    <a:gd name="T0" fmla="*/ 138 w 138"/>
                    <a:gd name="T1" fmla="*/ 96 h 118"/>
                    <a:gd name="T2" fmla="*/ 138 w 138"/>
                    <a:gd name="T3" fmla="*/ 96 h 118"/>
                    <a:gd name="T4" fmla="*/ 90 w 138"/>
                    <a:gd name="T5" fmla="*/ 22 h 118"/>
                    <a:gd name="T6" fmla="*/ 0 w 138"/>
                    <a:gd name="T7" fmla="*/ 22 h 118"/>
                    <a:gd name="T8" fmla="*/ 0 w 138"/>
                    <a:gd name="T9" fmla="*/ 22 h 118"/>
                    <a:gd name="T10" fmla="*/ 47 w 138"/>
                    <a:gd name="T11" fmla="*/ 96 h 118"/>
                    <a:gd name="T12" fmla="*/ 138 w 138"/>
                    <a:gd name="T13" fmla="*/ 96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8" h="118">
                      <a:moveTo>
                        <a:pt x="138" y="96"/>
                      </a:moveTo>
                      <a:cubicBezTo>
                        <a:pt x="138" y="96"/>
                        <a:pt x="138" y="96"/>
                        <a:pt x="138" y="96"/>
                      </a:cubicBezTo>
                      <a:cubicBezTo>
                        <a:pt x="137" y="90"/>
                        <a:pt x="126" y="43"/>
                        <a:pt x="90" y="22"/>
                      </a:cubicBezTo>
                      <a:cubicBezTo>
                        <a:pt x="52" y="0"/>
                        <a:pt x="0" y="22"/>
                        <a:pt x="0" y="22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2"/>
                        <a:pt x="9" y="74"/>
                        <a:pt x="47" y="96"/>
                      </a:cubicBezTo>
                      <a:cubicBezTo>
                        <a:pt x="86" y="118"/>
                        <a:pt x="138" y="96"/>
                        <a:pt x="138" y="9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44" name="Freeform 48"/>
                <p:cNvSpPr>
                  <a:spLocks/>
                </p:cNvSpPr>
                <p:nvPr/>
              </p:nvSpPr>
              <p:spPr bwMode="auto">
                <a:xfrm>
                  <a:off x="2846388" y="3597275"/>
                  <a:ext cx="479425" cy="327025"/>
                </a:xfrm>
                <a:custGeom>
                  <a:avLst/>
                  <a:gdLst>
                    <a:gd name="T0" fmla="*/ 88 w 154"/>
                    <a:gd name="T1" fmla="*/ 11 h 105"/>
                    <a:gd name="T2" fmla="*/ 0 w 154"/>
                    <a:gd name="T3" fmla="*/ 31 h 105"/>
                    <a:gd name="T4" fmla="*/ 0 w 154"/>
                    <a:gd name="T5" fmla="*/ 31 h 105"/>
                    <a:gd name="T6" fmla="*/ 66 w 154"/>
                    <a:gd name="T7" fmla="*/ 93 h 105"/>
                    <a:gd name="T8" fmla="*/ 154 w 154"/>
                    <a:gd name="T9" fmla="*/ 73 h 105"/>
                    <a:gd name="T10" fmla="*/ 153 w 154"/>
                    <a:gd name="T11" fmla="*/ 72 h 105"/>
                    <a:gd name="T12" fmla="*/ 88 w 154"/>
                    <a:gd name="T13" fmla="*/ 11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4" h="105">
                      <a:moveTo>
                        <a:pt x="88" y="11"/>
                      </a:moveTo>
                      <a:cubicBezTo>
                        <a:pt x="48" y="0"/>
                        <a:pt x="6" y="28"/>
                        <a:pt x="0" y="31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0" y="31"/>
                        <a:pt x="23" y="82"/>
                        <a:pt x="66" y="93"/>
                      </a:cubicBezTo>
                      <a:cubicBezTo>
                        <a:pt x="108" y="105"/>
                        <a:pt x="154" y="73"/>
                        <a:pt x="154" y="73"/>
                      </a:cubicBezTo>
                      <a:cubicBezTo>
                        <a:pt x="154" y="73"/>
                        <a:pt x="154" y="72"/>
                        <a:pt x="153" y="72"/>
                      </a:cubicBezTo>
                      <a:cubicBezTo>
                        <a:pt x="150" y="64"/>
                        <a:pt x="127" y="21"/>
                        <a:pt x="8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45" name="Freeform 49"/>
                <p:cNvSpPr>
                  <a:spLocks/>
                </p:cNvSpPr>
                <p:nvPr/>
              </p:nvSpPr>
              <p:spPr bwMode="auto">
                <a:xfrm>
                  <a:off x="2730500" y="4437063"/>
                  <a:ext cx="500063" cy="268288"/>
                </a:xfrm>
                <a:custGeom>
                  <a:avLst/>
                  <a:gdLst>
                    <a:gd name="T0" fmla="*/ 80 w 160"/>
                    <a:gd name="T1" fmla="*/ 86 h 86"/>
                    <a:gd name="T2" fmla="*/ 160 w 160"/>
                    <a:gd name="T3" fmla="*/ 43 h 86"/>
                    <a:gd name="T4" fmla="*/ 158 w 160"/>
                    <a:gd name="T5" fmla="*/ 42 h 86"/>
                    <a:gd name="T6" fmla="*/ 80 w 160"/>
                    <a:gd name="T7" fmla="*/ 0 h 86"/>
                    <a:gd name="T8" fmla="*/ 1 w 160"/>
                    <a:gd name="T9" fmla="*/ 42 h 86"/>
                    <a:gd name="T10" fmla="*/ 0 w 160"/>
                    <a:gd name="T11" fmla="*/ 43 h 86"/>
                    <a:gd name="T12" fmla="*/ 80 w 160"/>
                    <a:gd name="T13" fmla="*/ 86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0" h="86">
                      <a:moveTo>
                        <a:pt x="80" y="86"/>
                      </a:moveTo>
                      <a:cubicBezTo>
                        <a:pt x="124" y="86"/>
                        <a:pt x="160" y="43"/>
                        <a:pt x="160" y="43"/>
                      </a:cubicBezTo>
                      <a:cubicBezTo>
                        <a:pt x="160" y="43"/>
                        <a:pt x="159" y="42"/>
                        <a:pt x="158" y="42"/>
                      </a:cubicBezTo>
                      <a:cubicBezTo>
                        <a:pt x="152" y="35"/>
                        <a:pt x="119" y="0"/>
                        <a:pt x="80" y="0"/>
                      </a:cubicBezTo>
                      <a:cubicBezTo>
                        <a:pt x="40" y="0"/>
                        <a:pt x="8" y="35"/>
                        <a:pt x="1" y="42"/>
                      </a:cubicBezTo>
                      <a:cubicBezTo>
                        <a:pt x="1" y="42"/>
                        <a:pt x="0" y="43"/>
                        <a:pt x="0" y="43"/>
                      </a:cubicBezTo>
                      <a:cubicBezTo>
                        <a:pt x="0" y="43"/>
                        <a:pt x="36" y="86"/>
                        <a:pt x="80" y="8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46" name="Freeform 50"/>
                <p:cNvSpPr>
                  <a:spLocks/>
                </p:cNvSpPr>
                <p:nvPr/>
              </p:nvSpPr>
              <p:spPr bwMode="auto">
                <a:xfrm>
                  <a:off x="2846388" y="5219700"/>
                  <a:ext cx="479425" cy="325438"/>
                </a:xfrm>
                <a:custGeom>
                  <a:avLst/>
                  <a:gdLst>
                    <a:gd name="T0" fmla="*/ 66 w 154"/>
                    <a:gd name="T1" fmla="*/ 10 h 104"/>
                    <a:gd name="T2" fmla="*/ 1 w 154"/>
                    <a:gd name="T3" fmla="*/ 69 h 104"/>
                    <a:gd name="T4" fmla="*/ 0 w 154"/>
                    <a:gd name="T5" fmla="*/ 72 h 104"/>
                    <a:gd name="T6" fmla="*/ 88 w 154"/>
                    <a:gd name="T7" fmla="*/ 93 h 104"/>
                    <a:gd name="T8" fmla="*/ 154 w 154"/>
                    <a:gd name="T9" fmla="*/ 31 h 104"/>
                    <a:gd name="T10" fmla="*/ 152 w 154"/>
                    <a:gd name="T11" fmla="*/ 30 h 104"/>
                    <a:gd name="T12" fmla="*/ 66 w 154"/>
                    <a:gd name="T13" fmla="*/ 1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4" h="104">
                      <a:moveTo>
                        <a:pt x="66" y="10"/>
                      </a:moveTo>
                      <a:cubicBezTo>
                        <a:pt x="29" y="20"/>
                        <a:pt x="7" y="59"/>
                        <a:pt x="1" y="69"/>
                      </a:cubicBezTo>
                      <a:cubicBezTo>
                        <a:pt x="0" y="71"/>
                        <a:pt x="0" y="72"/>
                        <a:pt x="0" y="72"/>
                      </a:cubicBezTo>
                      <a:cubicBezTo>
                        <a:pt x="0" y="72"/>
                        <a:pt x="45" y="104"/>
                        <a:pt x="88" y="93"/>
                      </a:cubicBezTo>
                      <a:cubicBezTo>
                        <a:pt x="130" y="81"/>
                        <a:pt x="154" y="31"/>
                        <a:pt x="154" y="31"/>
                      </a:cubicBezTo>
                      <a:cubicBezTo>
                        <a:pt x="154" y="31"/>
                        <a:pt x="153" y="30"/>
                        <a:pt x="152" y="30"/>
                      </a:cubicBezTo>
                      <a:cubicBezTo>
                        <a:pt x="145" y="25"/>
                        <a:pt x="104" y="0"/>
                        <a:pt x="66" y="1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47" name="Freeform 51"/>
                <p:cNvSpPr>
                  <a:spLocks/>
                </p:cNvSpPr>
                <p:nvPr/>
              </p:nvSpPr>
              <p:spPr bwMode="auto">
                <a:xfrm>
                  <a:off x="5051425" y="2260600"/>
                  <a:ext cx="584200" cy="911225"/>
                </a:xfrm>
                <a:custGeom>
                  <a:avLst/>
                  <a:gdLst>
                    <a:gd name="T0" fmla="*/ 171 w 187"/>
                    <a:gd name="T1" fmla="*/ 110 h 292"/>
                    <a:gd name="T2" fmla="*/ 27 w 187"/>
                    <a:gd name="T3" fmla="*/ 0 h 292"/>
                    <a:gd name="T4" fmla="*/ 2 w 187"/>
                    <a:gd name="T5" fmla="*/ 119 h 292"/>
                    <a:gd name="T6" fmla="*/ 4 w 187"/>
                    <a:gd name="T7" fmla="*/ 142 h 292"/>
                    <a:gd name="T8" fmla="*/ 16 w 187"/>
                    <a:gd name="T9" fmla="*/ 181 h 292"/>
                    <a:gd name="T10" fmla="*/ 160 w 187"/>
                    <a:gd name="T11" fmla="*/ 292 h 292"/>
                    <a:gd name="T12" fmla="*/ 185 w 187"/>
                    <a:gd name="T13" fmla="*/ 173 h 292"/>
                    <a:gd name="T14" fmla="*/ 182 w 187"/>
                    <a:gd name="T15" fmla="*/ 144 h 292"/>
                    <a:gd name="T16" fmla="*/ 171 w 187"/>
                    <a:gd name="T17" fmla="*/ 11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87" h="292">
                      <a:moveTo>
                        <a:pt x="171" y="110"/>
                      </a:moveTo>
                      <a:cubicBezTo>
                        <a:pt x="135" y="30"/>
                        <a:pt x="27" y="0"/>
                        <a:pt x="27" y="0"/>
                      </a:cubicBezTo>
                      <a:cubicBezTo>
                        <a:pt x="27" y="0"/>
                        <a:pt x="0" y="56"/>
                        <a:pt x="2" y="119"/>
                      </a:cubicBezTo>
                      <a:cubicBezTo>
                        <a:pt x="2" y="127"/>
                        <a:pt x="3" y="135"/>
                        <a:pt x="4" y="142"/>
                      </a:cubicBezTo>
                      <a:cubicBezTo>
                        <a:pt x="6" y="156"/>
                        <a:pt x="10" y="169"/>
                        <a:pt x="16" y="181"/>
                      </a:cubicBezTo>
                      <a:cubicBezTo>
                        <a:pt x="52" y="262"/>
                        <a:pt x="160" y="292"/>
                        <a:pt x="160" y="292"/>
                      </a:cubicBezTo>
                      <a:cubicBezTo>
                        <a:pt x="160" y="292"/>
                        <a:pt x="187" y="235"/>
                        <a:pt x="185" y="173"/>
                      </a:cubicBezTo>
                      <a:cubicBezTo>
                        <a:pt x="185" y="163"/>
                        <a:pt x="183" y="153"/>
                        <a:pt x="182" y="144"/>
                      </a:cubicBezTo>
                      <a:cubicBezTo>
                        <a:pt x="179" y="132"/>
                        <a:pt x="176" y="121"/>
                        <a:pt x="171" y="11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48" name="Freeform 52"/>
                <p:cNvSpPr>
                  <a:spLocks/>
                </p:cNvSpPr>
                <p:nvPr/>
              </p:nvSpPr>
              <p:spPr bwMode="auto">
                <a:xfrm>
                  <a:off x="3813175" y="3440113"/>
                  <a:ext cx="936625" cy="693738"/>
                </a:xfrm>
                <a:custGeom>
                  <a:avLst/>
                  <a:gdLst>
                    <a:gd name="T0" fmla="*/ 180 w 300"/>
                    <a:gd name="T1" fmla="*/ 30 h 222"/>
                    <a:gd name="T2" fmla="*/ 0 w 300"/>
                    <a:gd name="T3" fmla="*/ 54 h 222"/>
                    <a:gd name="T4" fmla="*/ 0 w 300"/>
                    <a:gd name="T5" fmla="*/ 54 h 222"/>
                    <a:gd name="T6" fmla="*/ 120 w 300"/>
                    <a:gd name="T7" fmla="*/ 191 h 222"/>
                    <a:gd name="T8" fmla="*/ 300 w 300"/>
                    <a:gd name="T9" fmla="*/ 167 h 222"/>
                    <a:gd name="T10" fmla="*/ 299 w 300"/>
                    <a:gd name="T11" fmla="*/ 165 h 222"/>
                    <a:gd name="T12" fmla="*/ 180 w 300"/>
                    <a:gd name="T13" fmla="*/ 30 h 2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0" h="222">
                      <a:moveTo>
                        <a:pt x="180" y="30"/>
                      </a:moveTo>
                      <a:cubicBezTo>
                        <a:pt x="99" y="0"/>
                        <a:pt x="5" y="51"/>
                        <a:pt x="0" y="54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54"/>
                        <a:pt x="37" y="160"/>
                        <a:pt x="120" y="191"/>
                      </a:cubicBezTo>
                      <a:cubicBezTo>
                        <a:pt x="203" y="222"/>
                        <a:pt x="300" y="167"/>
                        <a:pt x="300" y="167"/>
                      </a:cubicBezTo>
                      <a:cubicBezTo>
                        <a:pt x="300" y="167"/>
                        <a:pt x="299" y="166"/>
                        <a:pt x="299" y="165"/>
                      </a:cubicBezTo>
                      <a:cubicBezTo>
                        <a:pt x="294" y="153"/>
                        <a:pt x="257" y="59"/>
                        <a:pt x="180" y="3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49" name="Freeform 53"/>
                <p:cNvSpPr>
                  <a:spLocks/>
                </p:cNvSpPr>
                <p:nvPr/>
              </p:nvSpPr>
              <p:spPr bwMode="auto">
                <a:xfrm>
                  <a:off x="3825875" y="4941888"/>
                  <a:ext cx="911225" cy="711200"/>
                </a:xfrm>
                <a:custGeom>
                  <a:avLst/>
                  <a:gdLst>
                    <a:gd name="T0" fmla="*/ 111 w 292"/>
                    <a:gd name="T1" fmla="*/ 35 h 228"/>
                    <a:gd name="T2" fmla="*/ 1 w 292"/>
                    <a:gd name="T3" fmla="*/ 177 h 228"/>
                    <a:gd name="T4" fmla="*/ 0 w 292"/>
                    <a:gd name="T5" fmla="*/ 180 h 228"/>
                    <a:gd name="T6" fmla="*/ 181 w 292"/>
                    <a:gd name="T7" fmla="*/ 192 h 228"/>
                    <a:gd name="T8" fmla="*/ 292 w 292"/>
                    <a:gd name="T9" fmla="*/ 47 h 228"/>
                    <a:gd name="T10" fmla="*/ 291 w 292"/>
                    <a:gd name="T11" fmla="*/ 47 h 228"/>
                    <a:gd name="T12" fmla="*/ 111 w 292"/>
                    <a:gd name="T13" fmla="*/ 35 h 2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2" h="228">
                      <a:moveTo>
                        <a:pt x="111" y="35"/>
                      </a:moveTo>
                      <a:cubicBezTo>
                        <a:pt x="39" y="68"/>
                        <a:pt x="7" y="158"/>
                        <a:pt x="1" y="177"/>
                      </a:cubicBezTo>
                      <a:cubicBezTo>
                        <a:pt x="1" y="179"/>
                        <a:pt x="0" y="180"/>
                        <a:pt x="0" y="180"/>
                      </a:cubicBezTo>
                      <a:cubicBezTo>
                        <a:pt x="0" y="180"/>
                        <a:pt x="101" y="228"/>
                        <a:pt x="181" y="192"/>
                      </a:cubicBezTo>
                      <a:cubicBezTo>
                        <a:pt x="262" y="155"/>
                        <a:pt x="292" y="47"/>
                        <a:pt x="292" y="47"/>
                      </a:cubicBezTo>
                      <a:cubicBezTo>
                        <a:pt x="292" y="47"/>
                        <a:pt x="291" y="47"/>
                        <a:pt x="291" y="47"/>
                      </a:cubicBezTo>
                      <a:cubicBezTo>
                        <a:pt x="282" y="43"/>
                        <a:pt x="187" y="0"/>
                        <a:pt x="111" y="35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50" name="Freeform 54"/>
                <p:cNvSpPr>
                  <a:spLocks/>
                </p:cNvSpPr>
                <p:nvPr/>
              </p:nvSpPr>
              <p:spPr bwMode="auto">
                <a:xfrm>
                  <a:off x="4805363" y="3184525"/>
                  <a:ext cx="968375" cy="1049338"/>
                </a:xfrm>
                <a:custGeom>
                  <a:avLst/>
                  <a:gdLst>
                    <a:gd name="T0" fmla="*/ 1 w 310"/>
                    <a:gd name="T1" fmla="*/ 13 h 336"/>
                    <a:gd name="T2" fmla="*/ 0 w 310"/>
                    <a:gd name="T3" fmla="*/ 38 h 336"/>
                    <a:gd name="T4" fmla="*/ 73 w 310"/>
                    <a:gd name="T5" fmla="*/ 251 h 336"/>
                    <a:gd name="T6" fmla="*/ 310 w 310"/>
                    <a:gd name="T7" fmla="*/ 323 h 336"/>
                    <a:gd name="T8" fmla="*/ 310 w 310"/>
                    <a:gd name="T9" fmla="*/ 298 h 336"/>
                    <a:gd name="T10" fmla="*/ 238 w 310"/>
                    <a:gd name="T11" fmla="*/ 85 h 336"/>
                    <a:gd name="T12" fmla="*/ 1 w 310"/>
                    <a:gd name="T13" fmla="*/ 13 h 3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0" h="336">
                      <a:moveTo>
                        <a:pt x="1" y="13"/>
                      </a:moveTo>
                      <a:cubicBezTo>
                        <a:pt x="1" y="13"/>
                        <a:pt x="0" y="22"/>
                        <a:pt x="0" y="38"/>
                      </a:cubicBezTo>
                      <a:cubicBezTo>
                        <a:pt x="1" y="84"/>
                        <a:pt x="9" y="186"/>
                        <a:pt x="73" y="251"/>
                      </a:cubicBezTo>
                      <a:cubicBezTo>
                        <a:pt x="158" y="336"/>
                        <a:pt x="310" y="323"/>
                        <a:pt x="310" y="323"/>
                      </a:cubicBezTo>
                      <a:cubicBezTo>
                        <a:pt x="310" y="323"/>
                        <a:pt x="310" y="313"/>
                        <a:pt x="310" y="298"/>
                      </a:cubicBezTo>
                      <a:cubicBezTo>
                        <a:pt x="310" y="251"/>
                        <a:pt x="301" y="149"/>
                        <a:pt x="238" y="85"/>
                      </a:cubicBezTo>
                      <a:cubicBezTo>
                        <a:pt x="153" y="0"/>
                        <a:pt x="1" y="13"/>
                        <a:pt x="1" y="1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51" name="Freeform 55"/>
                <p:cNvSpPr>
                  <a:spLocks/>
                </p:cNvSpPr>
                <p:nvPr/>
              </p:nvSpPr>
              <p:spPr bwMode="auto">
                <a:xfrm>
                  <a:off x="4268788" y="4146550"/>
                  <a:ext cx="1360488" cy="730250"/>
                </a:xfrm>
                <a:custGeom>
                  <a:avLst/>
                  <a:gdLst>
                    <a:gd name="T0" fmla="*/ 218 w 436"/>
                    <a:gd name="T1" fmla="*/ 0 h 234"/>
                    <a:gd name="T2" fmla="*/ 1 w 436"/>
                    <a:gd name="T3" fmla="*/ 116 h 234"/>
                    <a:gd name="T4" fmla="*/ 0 w 436"/>
                    <a:gd name="T5" fmla="*/ 117 h 234"/>
                    <a:gd name="T6" fmla="*/ 218 w 436"/>
                    <a:gd name="T7" fmla="*/ 234 h 234"/>
                    <a:gd name="T8" fmla="*/ 436 w 436"/>
                    <a:gd name="T9" fmla="*/ 117 h 234"/>
                    <a:gd name="T10" fmla="*/ 434 w 436"/>
                    <a:gd name="T11" fmla="*/ 116 h 234"/>
                    <a:gd name="T12" fmla="*/ 218 w 436"/>
                    <a:gd name="T13" fmla="*/ 0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36" h="234">
                      <a:moveTo>
                        <a:pt x="218" y="0"/>
                      </a:moveTo>
                      <a:cubicBezTo>
                        <a:pt x="104" y="0"/>
                        <a:pt x="12" y="103"/>
                        <a:pt x="1" y="116"/>
                      </a:cubicBezTo>
                      <a:cubicBezTo>
                        <a:pt x="0" y="116"/>
                        <a:pt x="0" y="117"/>
                        <a:pt x="0" y="117"/>
                      </a:cubicBezTo>
                      <a:cubicBezTo>
                        <a:pt x="0" y="117"/>
                        <a:pt x="97" y="234"/>
                        <a:pt x="218" y="234"/>
                      </a:cubicBezTo>
                      <a:cubicBezTo>
                        <a:pt x="338" y="234"/>
                        <a:pt x="436" y="117"/>
                        <a:pt x="436" y="117"/>
                      </a:cubicBezTo>
                      <a:cubicBezTo>
                        <a:pt x="436" y="117"/>
                        <a:pt x="435" y="116"/>
                        <a:pt x="434" y="116"/>
                      </a:cubicBezTo>
                      <a:cubicBezTo>
                        <a:pt x="424" y="103"/>
                        <a:pt x="331" y="0"/>
                        <a:pt x="21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52" name="Freeform 56"/>
                <p:cNvSpPr>
                  <a:spLocks/>
                </p:cNvSpPr>
                <p:nvPr/>
              </p:nvSpPr>
              <p:spPr bwMode="auto">
                <a:xfrm>
                  <a:off x="4786313" y="4795838"/>
                  <a:ext cx="968375" cy="1050925"/>
                </a:xfrm>
                <a:custGeom>
                  <a:avLst/>
                  <a:gdLst>
                    <a:gd name="T0" fmla="*/ 310 w 310"/>
                    <a:gd name="T1" fmla="*/ 36 h 337"/>
                    <a:gd name="T2" fmla="*/ 309 w 310"/>
                    <a:gd name="T3" fmla="*/ 14 h 337"/>
                    <a:gd name="T4" fmla="*/ 72 w 310"/>
                    <a:gd name="T5" fmla="*/ 86 h 337"/>
                    <a:gd name="T6" fmla="*/ 0 w 310"/>
                    <a:gd name="T7" fmla="*/ 298 h 337"/>
                    <a:gd name="T8" fmla="*/ 1 w 310"/>
                    <a:gd name="T9" fmla="*/ 323 h 337"/>
                    <a:gd name="T10" fmla="*/ 237 w 310"/>
                    <a:gd name="T11" fmla="*/ 251 h 337"/>
                    <a:gd name="T12" fmla="*/ 274 w 310"/>
                    <a:gd name="T13" fmla="*/ 201 h 337"/>
                    <a:gd name="T14" fmla="*/ 288 w 310"/>
                    <a:gd name="T15" fmla="*/ 168 h 337"/>
                    <a:gd name="T16" fmla="*/ 310 w 310"/>
                    <a:gd name="T17" fmla="*/ 36 h 3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0" h="337">
                      <a:moveTo>
                        <a:pt x="310" y="36"/>
                      </a:moveTo>
                      <a:cubicBezTo>
                        <a:pt x="310" y="22"/>
                        <a:pt x="309" y="14"/>
                        <a:pt x="309" y="14"/>
                      </a:cubicBezTo>
                      <a:cubicBezTo>
                        <a:pt x="309" y="14"/>
                        <a:pt x="158" y="0"/>
                        <a:pt x="72" y="86"/>
                      </a:cubicBezTo>
                      <a:cubicBezTo>
                        <a:pt x="9" y="150"/>
                        <a:pt x="0" y="251"/>
                        <a:pt x="0" y="298"/>
                      </a:cubicBezTo>
                      <a:cubicBezTo>
                        <a:pt x="0" y="313"/>
                        <a:pt x="1" y="323"/>
                        <a:pt x="1" y="323"/>
                      </a:cubicBezTo>
                      <a:cubicBezTo>
                        <a:pt x="1" y="323"/>
                        <a:pt x="152" y="337"/>
                        <a:pt x="237" y="251"/>
                      </a:cubicBezTo>
                      <a:cubicBezTo>
                        <a:pt x="252" y="236"/>
                        <a:pt x="264" y="219"/>
                        <a:pt x="274" y="201"/>
                      </a:cubicBezTo>
                      <a:cubicBezTo>
                        <a:pt x="279" y="190"/>
                        <a:pt x="284" y="179"/>
                        <a:pt x="288" y="168"/>
                      </a:cubicBezTo>
                      <a:cubicBezTo>
                        <a:pt x="307" y="117"/>
                        <a:pt x="310" y="65"/>
                        <a:pt x="310" y="3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53" name="Freeform 57"/>
                <p:cNvSpPr>
                  <a:spLocks/>
                </p:cNvSpPr>
                <p:nvPr/>
              </p:nvSpPr>
              <p:spPr bwMode="auto">
                <a:xfrm>
                  <a:off x="5741988" y="1801813"/>
                  <a:ext cx="300038" cy="646113"/>
                </a:xfrm>
                <a:custGeom>
                  <a:avLst/>
                  <a:gdLst>
                    <a:gd name="T0" fmla="*/ 96 w 96"/>
                    <a:gd name="T1" fmla="*/ 207 h 207"/>
                    <a:gd name="T2" fmla="*/ 96 w 96"/>
                    <a:gd name="T3" fmla="*/ 1 h 207"/>
                    <a:gd name="T4" fmla="*/ 96 w 96"/>
                    <a:gd name="T5" fmla="*/ 0 h 207"/>
                    <a:gd name="T6" fmla="*/ 0 w 96"/>
                    <a:gd name="T7" fmla="*/ 103 h 207"/>
                    <a:gd name="T8" fmla="*/ 0 w 96"/>
                    <a:gd name="T9" fmla="*/ 104 h 207"/>
                    <a:gd name="T10" fmla="*/ 96 w 96"/>
                    <a:gd name="T11" fmla="*/ 207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6" h="207">
                      <a:moveTo>
                        <a:pt x="96" y="207"/>
                      </a:moveTo>
                      <a:cubicBezTo>
                        <a:pt x="96" y="1"/>
                        <a:pt x="96" y="1"/>
                        <a:pt x="96" y="1"/>
                      </a:cubicBezTo>
                      <a:cubicBezTo>
                        <a:pt x="96" y="0"/>
                        <a:pt x="96" y="0"/>
                        <a:pt x="96" y="0"/>
                      </a:cubicBezTo>
                      <a:cubicBezTo>
                        <a:pt x="48" y="2"/>
                        <a:pt x="0" y="48"/>
                        <a:pt x="0" y="103"/>
                      </a:cubicBezTo>
                      <a:cubicBezTo>
                        <a:pt x="0" y="104"/>
                        <a:pt x="0" y="104"/>
                        <a:pt x="0" y="104"/>
                      </a:cubicBezTo>
                      <a:cubicBezTo>
                        <a:pt x="0" y="159"/>
                        <a:pt x="48" y="205"/>
                        <a:pt x="96" y="207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54" name="Freeform 58"/>
                <p:cNvSpPr>
                  <a:spLocks/>
                </p:cNvSpPr>
                <p:nvPr/>
              </p:nvSpPr>
              <p:spPr bwMode="auto">
                <a:xfrm>
                  <a:off x="4071938" y="2476500"/>
                  <a:ext cx="649288" cy="711200"/>
                </a:xfrm>
                <a:custGeom>
                  <a:avLst/>
                  <a:gdLst>
                    <a:gd name="T0" fmla="*/ 31 w 208"/>
                    <a:gd name="T1" fmla="*/ 188 h 228"/>
                    <a:gd name="T2" fmla="*/ 177 w 208"/>
                    <a:gd name="T3" fmla="*/ 188 h 228"/>
                    <a:gd name="T4" fmla="*/ 208 w 208"/>
                    <a:gd name="T5" fmla="*/ 114 h 228"/>
                    <a:gd name="T6" fmla="*/ 199 w 208"/>
                    <a:gd name="T7" fmla="*/ 73 h 228"/>
                    <a:gd name="T8" fmla="*/ 177 w 208"/>
                    <a:gd name="T9" fmla="*/ 40 h 228"/>
                    <a:gd name="T10" fmla="*/ 31 w 208"/>
                    <a:gd name="T11" fmla="*/ 40 h 228"/>
                    <a:gd name="T12" fmla="*/ 9 w 208"/>
                    <a:gd name="T13" fmla="*/ 73 h 228"/>
                    <a:gd name="T14" fmla="*/ 0 w 208"/>
                    <a:gd name="T15" fmla="*/ 114 h 228"/>
                    <a:gd name="T16" fmla="*/ 31 w 208"/>
                    <a:gd name="T17" fmla="*/ 188 h 2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8" h="228">
                      <a:moveTo>
                        <a:pt x="31" y="188"/>
                      </a:moveTo>
                      <a:cubicBezTo>
                        <a:pt x="71" y="228"/>
                        <a:pt x="137" y="228"/>
                        <a:pt x="177" y="188"/>
                      </a:cubicBezTo>
                      <a:cubicBezTo>
                        <a:pt x="197" y="167"/>
                        <a:pt x="208" y="141"/>
                        <a:pt x="208" y="114"/>
                      </a:cubicBezTo>
                      <a:cubicBezTo>
                        <a:pt x="208" y="100"/>
                        <a:pt x="205" y="86"/>
                        <a:pt x="199" y="73"/>
                      </a:cubicBezTo>
                      <a:cubicBezTo>
                        <a:pt x="194" y="61"/>
                        <a:pt x="187" y="50"/>
                        <a:pt x="177" y="40"/>
                      </a:cubicBezTo>
                      <a:cubicBezTo>
                        <a:pt x="137" y="0"/>
                        <a:pt x="71" y="0"/>
                        <a:pt x="31" y="40"/>
                      </a:cubicBezTo>
                      <a:cubicBezTo>
                        <a:pt x="21" y="50"/>
                        <a:pt x="14" y="61"/>
                        <a:pt x="9" y="73"/>
                      </a:cubicBezTo>
                      <a:cubicBezTo>
                        <a:pt x="3" y="86"/>
                        <a:pt x="0" y="100"/>
                        <a:pt x="0" y="114"/>
                      </a:cubicBezTo>
                      <a:cubicBezTo>
                        <a:pt x="0" y="141"/>
                        <a:pt x="11" y="167"/>
                        <a:pt x="31" y="18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55" name="Freeform 59"/>
                <p:cNvSpPr>
                  <a:spLocks/>
                </p:cNvSpPr>
                <p:nvPr/>
              </p:nvSpPr>
              <p:spPr bwMode="auto">
                <a:xfrm>
                  <a:off x="3370263" y="4214813"/>
                  <a:ext cx="646113" cy="649288"/>
                </a:xfrm>
                <a:custGeom>
                  <a:avLst/>
                  <a:gdLst>
                    <a:gd name="T0" fmla="*/ 103 w 207"/>
                    <a:gd name="T1" fmla="*/ 0 h 208"/>
                    <a:gd name="T2" fmla="*/ 0 w 207"/>
                    <a:gd name="T3" fmla="*/ 103 h 208"/>
                    <a:gd name="T4" fmla="*/ 0 w 207"/>
                    <a:gd name="T5" fmla="*/ 104 h 208"/>
                    <a:gd name="T6" fmla="*/ 103 w 207"/>
                    <a:gd name="T7" fmla="*/ 208 h 208"/>
                    <a:gd name="T8" fmla="*/ 207 w 207"/>
                    <a:gd name="T9" fmla="*/ 104 h 208"/>
                    <a:gd name="T10" fmla="*/ 207 w 207"/>
                    <a:gd name="T11" fmla="*/ 103 h 208"/>
                    <a:gd name="T12" fmla="*/ 103 w 207"/>
                    <a:gd name="T13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7" h="208">
                      <a:moveTo>
                        <a:pt x="103" y="0"/>
                      </a:moveTo>
                      <a:cubicBezTo>
                        <a:pt x="47" y="0"/>
                        <a:pt x="1" y="46"/>
                        <a:pt x="0" y="103"/>
                      </a:cubicBezTo>
                      <a:cubicBezTo>
                        <a:pt x="0" y="103"/>
                        <a:pt x="0" y="104"/>
                        <a:pt x="0" y="104"/>
                      </a:cubicBezTo>
                      <a:cubicBezTo>
                        <a:pt x="0" y="162"/>
                        <a:pt x="46" y="208"/>
                        <a:pt x="103" y="208"/>
                      </a:cubicBezTo>
                      <a:cubicBezTo>
                        <a:pt x="161" y="208"/>
                        <a:pt x="207" y="162"/>
                        <a:pt x="207" y="104"/>
                      </a:cubicBezTo>
                      <a:cubicBezTo>
                        <a:pt x="207" y="104"/>
                        <a:pt x="207" y="103"/>
                        <a:pt x="207" y="103"/>
                      </a:cubicBezTo>
                      <a:cubicBezTo>
                        <a:pt x="206" y="46"/>
                        <a:pt x="160" y="0"/>
                        <a:pt x="10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56" name="Freeform 60"/>
                <p:cNvSpPr>
                  <a:spLocks/>
                </p:cNvSpPr>
                <p:nvPr/>
              </p:nvSpPr>
              <p:spPr bwMode="auto">
                <a:xfrm>
                  <a:off x="5935663" y="4440238"/>
                  <a:ext cx="106363" cy="277813"/>
                </a:xfrm>
                <a:custGeom>
                  <a:avLst/>
                  <a:gdLst>
                    <a:gd name="T0" fmla="*/ 11 w 34"/>
                    <a:gd name="T1" fmla="*/ 13 h 89"/>
                    <a:gd name="T2" fmla="*/ 1 w 34"/>
                    <a:gd name="T3" fmla="*/ 43 h 89"/>
                    <a:gd name="T4" fmla="*/ 9 w 34"/>
                    <a:gd name="T5" fmla="*/ 76 h 89"/>
                    <a:gd name="T6" fmla="*/ 34 w 34"/>
                    <a:gd name="T7" fmla="*/ 89 h 89"/>
                    <a:gd name="T8" fmla="*/ 34 w 34"/>
                    <a:gd name="T9" fmla="*/ 86 h 89"/>
                    <a:gd name="T10" fmla="*/ 34 w 34"/>
                    <a:gd name="T11" fmla="*/ 0 h 89"/>
                    <a:gd name="T12" fmla="*/ 11 w 34"/>
                    <a:gd name="T13" fmla="*/ 13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4" h="89">
                      <a:moveTo>
                        <a:pt x="11" y="13"/>
                      </a:moveTo>
                      <a:cubicBezTo>
                        <a:pt x="3" y="21"/>
                        <a:pt x="2" y="32"/>
                        <a:pt x="1" y="43"/>
                      </a:cubicBezTo>
                      <a:cubicBezTo>
                        <a:pt x="1" y="55"/>
                        <a:pt x="0" y="67"/>
                        <a:pt x="9" y="76"/>
                      </a:cubicBezTo>
                      <a:cubicBezTo>
                        <a:pt x="18" y="84"/>
                        <a:pt x="34" y="88"/>
                        <a:pt x="34" y="89"/>
                      </a:cubicBezTo>
                      <a:cubicBezTo>
                        <a:pt x="34" y="86"/>
                        <a:pt x="34" y="86"/>
                        <a:pt x="34" y="86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34" y="0"/>
                        <a:pt x="19" y="5"/>
                        <a:pt x="11" y="1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sp>
            <p:nvSpPr>
              <p:cNvPr id="159" name="TextBox 158"/>
              <p:cNvSpPr txBox="1"/>
              <p:nvPr/>
            </p:nvSpPr>
            <p:spPr>
              <a:xfrm>
                <a:off x="8714591" y="452658"/>
                <a:ext cx="36724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50000"/>
                      </a:schemeClr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Final Product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50000"/>
                      </a:schemeClr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Go Live </a:t>
                </a:r>
                <a:endParaRPr lang="id-ID" dirty="0">
                  <a:solidFill>
                    <a:schemeClr val="bg1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</p:grpSp>
      <p:sp>
        <p:nvSpPr>
          <p:cNvPr id="160" name="TextBox 159"/>
          <p:cNvSpPr txBox="1"/>
          <p:nvPr/>
        </p:nvSpPr>
        <p:spPr>
          <a:xfrm>
            <a:off x="121400" y="6040469"/>
            <a:ext cx="16466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December</a:t>
            </a:r>
            <a:endParaRPr lang="id-ID" sz="2400" dirty="0">
              <a:solidFill>
                <a:schemeClr val="bg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2453820" y="6109151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January</a:t>
            </a:r>
            <a:endParaRPr lang="id-ID" sz="2400" dirty="0">
              <a:solidFill>
                <a:schemeClr val="bg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5167208" y="6178201"/>
            <a:ext cx="1098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March</a:t>
            </a:r>
            <a:endParaRPr lang="id-ID" sz="2400" dirty="0">
              <a:solidFill>
                <a:schemeClr val="bg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10052672" y="5801895"/>
            <a:ext cx="845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May</a:t>
            </a:r>
            <a:endParaRPr lang="id-ID" sz="2400" dirty="0">
              <a:solidFill>
                <a:schemeClr val="bg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4922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0" grpId="0"/>
      <p:bldP spid="162" grpId="0"/>
      <p:bldP spid="163" grpId="0"/>
      <p:bldP spid="16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 rot="16200000">
            <a:off x="2214564" y="5008562"/>
            <a:ext cx="1666876" cy="203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Rectangle 12"/>
          <p:cNvSpPr/>
          <p:nvPr/>
        </p:nvSpPr>
        <p:spPr>
          <a:xfrm rot="16200000">
            <a:off x="4703767" y="5465765"/>
            <a:ext cx="752468" cy="203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Rectangle 13"/>
          <p:cNvSpPr/>
          <p:nvPr/>
        </p:nvSpPr>
        <p:spPr>
          <a:xfrm rot="16200000">
            <a:off x="6735765" y="5465764"/>
            <a:ext cx="752471" cy="20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Rectangle 14"/>
          <p:cNvSpPr/>
          <p:nvPr/>
        </p:nvSpPr>
        <p:spPr>
          <a:xfrm rot="16200000">
            <a:off x="8767764" y="5465762"/>
            <a:ext cx="752474" cy="203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Rectangle 15"/>
          <p:cNvSpPr/>
          <p:nvPr/>
        </p:nvSpPr>
        <p:spPr>
          <a:xfrm rot="16200000">
            <a:off x="10799766" y="5465766"/>
            <a:ext cx="752468" cy="203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Rectangle 16"/>
          <p:cNvSpPr/>
          <p:nvPr/>
        </p:nvSpPr>
        <p:spPr>
          <a:xfrm rot="16200000">
            <a:off x="639764" y="5465762"/>
            <a:ext cx="752475" cy="20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8" name="Group 17"/>
          <p:cNvGrpSpPr/>
          <p:nvPr/>
        </p:nvGrpSpPr>
        <p:grpSpPr>
          <a:xfrm>
            <a:off x="2" y="6736617"/>
            <a:ext cx="12191999" cy="134339"/>
            <a:chOff x="2" y="2110197"/>
            <a:chExt cx="12191999" cy="134339"/>
          </a:xfrm>
        </p:grpSpPr>
        <p:sp>
          <p:nvSpPr>
            <p:cNvPr id="19" name="Rectangle 18"/>
            <p:cNvSpPr/>
            <p:nvPr/>
          </p:nvSpPr>
          <p:spPr>
            <a:xfrm rot="16200000">
              <a:off x="2980836" y="1161370"/>
              <a:ext cx="134333" cy="203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 rot="16200000">
              <a:off x="5012835" y="1161369"/>
              <a:ext cx="134333" cy="203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7044834" y="1161369"/>
              <a:ext cx="134335" cy="2032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9076834" y="1161367"/>
              <a:ext cx="134336" cy="2032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11108832" y="1161366"/>
              <a:ext cx="134338" cy="2032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 rot="16200000">
              <a:off x="948836" y="1161370"/>
              <a:ext cx="134331" cy="2032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cxnSp>
        <p:nvCxnSpPr>
          <p:cNvPr id="35" name="Straight Connector 34"/>
          <p:cNvCxnSpPr/>
          <p:nvPr/>
        </p:nvCxnSpPr>
        <p:spPr>
          <a:xfrm>
            <a:off x="3028787" y="4752582"/>
            <a:ext cx="3067213" cy="0"/>
          </a:xfrm>
          <a:prstGeom prst="line">
            <a:avLst/>
          </a:prstGeom>
          <a:ln w="15875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028787" y="4752975"/>
            <a:ext cx="0" cy="438149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287040" y="2357159"/>
            <a:ext cx="5617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>
                <a:solidFill>
                  <a:schemeClr val="tx1">
                    <a:lumMod val="50000"/>
                    <a:lumOff val="50000"/>
                  </a:schemeClr>
                </a:solidFill>
              </a:rPr>
              <a:t>What is the solution?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5723825" y="3802513"/>
            <a:ext cx="744351" cy="0"/>
          </a:xfrm>
          <a:prstGeom prst="line">
            <a:avLst/>
          </a:prstGeom>
          <a:ln w="158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096000" y="3952875"/>
            <a:ext cx="0" cy="809232"/>
          </a:xfrm>
          <a:prstGeom prst="line">
            <a:avLst/>
          </a:prstGeom>
          <a:ln w="15875">
            <a:solidFill>
              <a:schemeClr val="accent6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2742638" y="5659040"/>
            <a:ext cx="610728" cy="611188"/>
            <a:chOff x="1588" y="4763"/>
            <a:chExt cx="2109787" cy="2111375"/>
          </a:xfrm>
          <a:solidFill>
            <a:schemeClr val="bg1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1588" y="4763"/>
              <a:ext cx="2109787" cy="2111375"/>
            </a:xfrm>
            <a:custGeom>
              <a:avLst/>
              <a:gdLst>
                <a:gd name="T0" fmla="*/ 362 w 560"/>
                <a:gd name="T1" fmla="*/ 176 h 560"/>
                <a:gd name="T2" fmla="*/ 280 w 560"/>
                <a:gd name="T3" fmla="*/ 0 h 560"/>
                <a:gd name="T4" fmla="*/ 158 w 560"/>
                <a:gd name="T5" fmla="*/ 179 h 560"/>
                <a:gd name="T6" fmla="*/ 140 w 560"/>
                <a:gd name="T7" fmla="*/ 189 h 560"/>
                <a:gd name="T8" fmla="*/ 53 w 560"/>
                <a:gd name="T9" fmla="*/ 175 h 560"/>
                <a:gd name="T10" fmla="*/ 0 w 560"/>
                <a:gd name="T11" fmla="*/ 508 h 560"/>
                <a:gd name="T12" fmla="*/ 105 w 560"/>
                <a:gd name="T13" fmla="*/ 560 h 560"/>
                <a:gd name="T14" fmla="*/ 153 w 560"/>
                <a:gd name="T15" fmla="*/ 530 h 560"/>
                <a:gd name="T16" fmla="*/ 158 w 560"/>
                <a:gd name="T17" fmla="*/ 531 h 560"/>
                <a:gd name="T18" fmla="*/ 333 w 560"/>
                <a:gd name="T19" fmla="*/ 560 h 560"/>
                <a:gd name="T20" fmla="*/ 491 w 560"/>
                <a:gd name="T21" fmla="*/ 526 h 560"/>
                <a:gd name="T22" fmla="*/ 499 w 560"/>
                <a:gd name="T23" fmla="*/ 477 h 560"/>
                <a:gd name="T24" fmla="*/ 528 w 560"/>
                <a:gd name="T25" fmla="*/ 384 h 560"/>
                <a:gd name="T26" fmla="*/ 545 w 560"/>
                <a:gd name="T27" fmla="*/ 294 h 560"/>
                <a:gd name="T28" fmla="*/ 560 w 560"/>
                <a:gd name="T29" fmla="*/ 252 h 560"/>
                <a:gd name="T30" fmla="*/ 510 w 560"/>
                <a:gd name="T31" fmla="*/ 183 h 560"/>
                <a:gd name="T32" fmla="*/ 105 w 560"/>
                <a:gd name="T33" fmla="*/ 525 h 560"/>
                <a:gd name="T34" fmla="*/ 35 w 560"/>
                <a:gd name="T35" fmla="*/ 508 h 560"/>
                <a:gd name="T36" fmla="*/ 53 w 560"/>
                <a:gd name="T37" fmla="*/ 210 h 560"/>
                <a:gd name="T38" fmla="*/ 123 w 560"/>
                <a:gd name="T39" fmla="*/ 228 h 560"/>
                <a:gd name="T40" fmla="*/ 525 w 560"/>
                <a:gd name="T41" fmla="*/ 254 h 560"/>
                <a:gd name="T42" fmla="*/ 455 w 560"/>
                <a:gd name="T43" fmla="*/ 280 h 560"/>
                <a:gd name="T44" fmla="*/ 455 w 560"/>
                <a:gd name="T45" fmla="*/ 298 h 560"/>
                <a:gd name="T46" fmla="*/ 517 w 560"/>
                <a:gd name="T47" fmla="*/ 330 h 560"/>
                <a:gd name="T48" fmla="*/ 438 w 560"/>
                <a:gd name="T49" fmla="*/ 368 h 560"/>
                <a:gd name="T50" fmla="*/ 438 w 560"/>
                <a:gd name="T51" fmla="*/ 385 h 560"/>
                <a:gd name="T52" fmla="*/ 495 w 560"/>
                <a:gd name="T53" fmla="*/ 421 h 560"/>
                <a:gd name="T54" fmla="*/ 420 w 560"/>
                <a:gd name="T55" fmla="*/ 455 h 560"/>
                <a:gd name="T56" fmla="*/ 420 w 560"/>
                <a:gd name="T57" fmla="*/ 473 h 560"/>
                <a:gd name="T58" fmla="*/ 465 w 560"/>
                <a:gd name="T59" fmla="*/ 497 h 560"/>
                <a:gd name="T60" fmla="*/ 429 w 560"/>
                <a:gd name="T61" fmla="*/ 525 h 560"/>
                <a:gd name="T62" fmla="*/ 236 w 560"/>
                <a:gd name="T63" fmla="*/ 514 h 560"/>
                <a:gd name="T64" fmla="*/ 140 w 560"/>
                <a:gd name="T65" fmla="*/ 479 h 560"/>
                <a:gd name="T66" fmla="*/ 154 w 560"/>
                <a:gd name="T67" fmla="*/ 219 h 560"/>
                <a:gd name="T68" fmla="*/ 263 w 560"/>
                <a:gd name="T69" fmla="*/ 53 h 560"/>
                <a:gd name="T70" fmla="*/ 331 w 560"/>
                <a:gd name="T71" fmla="*/ 118 h 560"/>
                <a:gd name="T72" fmla="*/ 504 w 560"/>
                <a:gd name="T73" fmla="*/ 217 h 560"/>
                <a:gd name="T74" fmla="*/ 525 w 560"/>
                <a:gd name="T75" fmla="*/ 254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60" h="560">
                  <a:moveTo>
                    <a:pt x="510" y="183"/>
                  </a:moveTo>
                  <a:cubicBezTo>
                    <a:pt x="489" y="178"/>
                    <a:pt x="437" y="178"/>
                    <a:pt x="362" y="176"/>
                  </a:cubicBezTo>
                  <a:cubicBezTo>
                    <a:pt x="365" y="159"/>
                    <a:pt x="366" y="144"/>
                    <a:pt x="366" y="118"/>
                  </a:cubicBezTo>
                  <a:cubicBezTo>
                    <a:pt x="366" y="55"/>
                    <a:pt x="320" y="0"/>
                    <a:pt x="280" y="0"/>
                  </a:cubicBezTo>
                  <a:cubicBezTo>
                    <a:pt x="251" y="0"/>
                    <a:pt x="228" y="23"/>
                    <a:pt x="228" y="52"/>
                  </a:cubicBezTo>
                  <a:cubicBezTo>
                    <a:pt x="227" y="87"/>
                    <a:pt x="216" y="148"/>
                    <a:pt x="158" y="179"/>
                  </a:cubicBezTo>
                  <a:cubicBezTo>
                    <a:pt x="153" y="181"/>
                    <a:pt x="141" y="187"/>
                    <a:pt x="139" y="188"/>
                  </a:cubicBezTo>
                  <a:cubicBezTo>
                    <a:pt x="140" y="189"/>
                    <a:pt x="140" y="189"/>
                    <a:pt x="140" y="189"/>
                  </a:cubicBezTo>
                  <a:cubicBezTo>
                    <a:pt x="131" y="181"/>
                    <a:pt x="118" y="175"/>
                    <a:pt x="105" y="175"/>
                  </a:cubicBezTo>
                  <a:cubicBezTo>
                    <a:pt x="53" y="175"/>
                    <a:pt x="53" y="175"/>
                    <a:pt x="53" y="175"/>
                  </a:cubicBezTo>
                  <a:cubicBezTo>
                    <a:pt x="24" y="175"/>
                    <a:pt x="0" y="199"/>
                    <a:pt x="0" y="228"/>
                  </a:cubicBezTo>
                  <a:cubicBezTo>
                    <a:pt x="0" y="508"/>
                    <a:pt x="0" y="508"/>
                    <a:pt x="0" y="508"/>
                  </a:cubicBezTo>
                  <a:cubicBezTo>
                    <a:pt x="0" y="536"/>
                    <a:pt x="24" y="560"/>
                    <a:pt x="53" y="560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26" y="560"/>
                    <a:pt x="143" y="547"/>
                    <a:pt x="152" y="530"/>
                  </a:cubicBezTo>
                  <a:cubicBezTo>
                    <a:pt x="152" y="530"/>
                    <a:pt x="152" y="530"/>
                    <a:pt x="153" y="530"/>
                  </a:cubicBezTo>
                  <a:cubicBezTo>
                    <a:pt x="154" y="530"/>
                    <a:pt x="155" y="531"/>
                    <a:pt x="157" y="531"/>
                  </a:cubicBezTo>
                  <a:cubicBezTo>
                    <a:pt x="157" y="531"/>
                    <a:pt x="157" y="531"/>
                    <a:pt x="158" y="531"/>
                  </a:cubicBezTo>
                  <a:cubicBezTo>
                    <a:pt x="168" y="534"/>
                    <a:pt x="187" y="538"/>
                    <a:pt x="228" y="548"/>
                  </a:cubicBezTo>
                  <a:cubicBezTo>
                    <a:pt x="237" y="550"/>
                    <a:pt x="284" y="560"/>
                    <a:pt x="333" y="560"/>
                  </a:cubicBezTo>
                  <a:cubicBezTo>
                    <a:pt x="429" y="560"/>
                    <a:pt x="429" y="560"/>
                    <a:pt x="429" y="560"/>
                  </a:cubicBezTo>
                  <a:cubicBezTo>
                    <a:pt x="458" y="560"/>
                    <a:pt x="479" y="549"/>
                    <a:pt x="491" y="526"/>
                  </a:cubicBezTo>
                  <a:cubicBezTo>
                    <a:pt x="492" y="526"/>
                    <a:pt x="496" y="518"/>
                    <a:pt x="499" y="507"/>
                  </a:cubicBezTo>
                  <a:cubicBezTo>
                    <a:pt x="501" y="499"/>
                    <a:pt x="502" y="488"/>
                    <a:pt x="499" y="477"/>
                  </a:cubicBezTo>
                  <a:cubicBezTo>
                    <a:pt x="518" y="464"/>
                    <a:pt x="524" y="444"/>
                    <a:pt x="528" y="431"/>
                  </a:cubicBezTo>
                  <a:cubicBezTo>
                    <a:pt x="535" y="411"/>
                    <a:pt x="533" y="395"/>
                    <a:pt x="528" y="384"/>
                  </a:cubicBezTo>
                  <a:cubicBezTo>
                    <a:pt x="539" y="374"/>
                    <a:pt x="548" y="359"/>
                    <a:pt x="551" y="335"/>
                  </a:cubicBezTo>
                  <a:cubicBezTo>
                    <a:pt x="554" y="321"/>
                    <a:pt x="551" y="306"/>
                    <a:pt x="545" y="294"/>
                  </a:cubicBezTo>
                  <a:cubicBezTo>
                    <a:pt x="555" y="283"/>
                    <a:pt x="559" y="269"/>
                    <a:pt x="560" y="256"/>
                  </a:cubicBezTo>
                  <a:cubicBezTo>
                    <a:pt x="560" y="252"/>
                    <a:pt x="560" y="252"/>
                    <a:pt x="560" y="252"/>
                  </a:cubicBezTo>
                  <a:cubicBezTo>
                    <a:pt x="560" y="250"/>
                    <a:pt x="560" y="248"/>
                    <a:pt x="560" y="243"/>
                  </a:cubicBezTo>
                  <a:cubicBezTo>
                    <a:pt x="560" y="221"/>
                    <a:pt x="545" y="193"/>
                    <a:pt x="510" y="183"/>
                  </a:cubicBezTo>
                  <a:close/>
                  <a:moveTo>
                    <a:pt x="123" y="508"/>
                  </a:moveTo>
                  <a:cubicBezTo>
                    <a:pt x="123" y="517"/>
                    <a:pt x="115" y="525"/>
                    <a:pt x="105" y="525"/>
                  </a:cubicBezTo>
                  <a:cubicBezTo>
                    <a:pt x="53" y="525"/>
                    <a:pt x="53" y="525"/>
                    <a:pt x="53" y="525"/>
                  </a:cubicBezTo>
                  <a:cubicBezTo>
                    <a:pt x="43" y="525"/>
                    <a:pt x="35" y="517"/>
                    <a:pt x="35" y="508"/>
                  </a:cubicBezTo>
                  <a:cubicBezTo>
                    <a:pt x="35" y="228"/>
                    <a:pt x="35" y="228"/>
                    <a:pt x="35" y="228"/>
                  </a:cubicBezTo>
                  <a:cubicBezTo>
                    <a:pt x="35" y="218"/>
                    <a:pt x="43" y="210"/>
                    <a:pt x="53" y="210"/>
                  </a:cubicBezTo>
                  <a:cubicBezTo>
                    <a:pt x="105" y="210"/>
                    <a:pt x="105" y="210"/>
                    <a:pt x="105" y="210"/>
                  </a:cubicBezTo>
                  <a:cubicBezTo>
                    <a:pt x="115" y="210"/>
                    <a:pt x="123" y="218"/>
                    <a:pt x="123" y="228"/>
                  </a:cubicBezTo>
                  <a:lnTo>
                    <a:pt x="123" y="508"/>
                  </a:lnTo>
                  <a:close/>
                  <a:moveTo>
                    <a:pt x="525" y="254"/>
                  </a:moveTo>
                  <a:cubicBezTo>
                    <a:pt x="524" y="263"/>
                    <a:pt x="521" y="280"/>
                    <a:pt x="490" y="280"/>
                  </a:cubicBezTo>
                  <a:cubicBezTo>
                    <a:pt x="464" y="280"/>
                    <a:pt x="455" y="280"/>
                    <a:pt x="455" y="280"/>
                  </a:cubicBezTo>
                  <a:cubicBezTo>
                    <a:pt x="450" y="280"/>
                    <a:pt x="446" y="284"/>
                    <a:pt x="446" y="289"/>
                  </a:cubicBezTo>
                  <a:cubicBezTo>
                    <a:pt x="446" y="294"/>
                    <a:pt x="450" y="298"/>
                    <a:pt x="455" y="298"/>
                  </a:cubicBezTo>
                  <a:cubicBezTo>
                    <a:pt x="455" y="298"/>
                    <a:pt x="463" y="298"/>
                    <a:pt x="489" y="298"/>
                  </a:cubicBezTo>
                  <a:cubicBezTo>
                    <a:pt x="515" y="298"/>
                    <a:pt x="519" y="319"/>
                    <a:pt x="517" y="330"/>
                  </a:cubicBezTo>
                  <a:cubicBezTo>
                    <a:pt x="515" y="343"/>
                    <a:pt x="509" y="368"/>
                    <a:pt x="479" y="368"/>
                  </a:cubicBezTo>
                  <a:cubicBezTo>
                    <a:pt x="450" y="368"/>
                    <a:pt x="438" y="368"/>
                    <a:pt x="438" y="368"/>
                  </a:cubicBezTo>
                  <a:cubicBezTo>
                    <a:pt x="433" y="368"/>
                    <a:pt x="429" y="371"/>
                    <a:pt x="429" y="376"/>
                  </a:cubicBezTo>
                  <a:cubicBezTo>
                    <a:pt x="429" y="381"/>
                    <a:pt x="433" y="385"/>
                    <a:pt x="438" y="385"/>
                  </a:cubicBezTo>
                  <a:cubicBezTo>
                    <a:pt x="438" y="385"/>
                    <a:pt x="458" y="385"/>
                    <a:pt x="472" y="385"/>
                  </a:cubicBezTo>
                  <a:cubicBezTo>
                    <a:pt x="501" y="385"/>
                    <a:pt x="499" y="408"/>
                    <a:pt x="495" y="421"/>
                  </a:cubicBezTo>
                  <a:cubicBezTo>
                    <a:pt x="489" y="439"/>
                    <a:pt x="486" y="455"/>
                    <a:pt x="448" y="455"/>
                  </a:cubicBezTo>
                  <a:cubicBezTo>
                    <a:pt x="436" y="455"/>
                    <a:pt x="420" y="455"/>
                    <a:pt x="420" y="455"/>
                  </a:cubicBezTo>
                  <a:cubicBezTo>
                    <a:pt x="415" y="455"/>
                    <a:pt x="411" y="459"/>
                    <a:pt x="411" y="464"/>
                  </a:cubicBezTo>
                  <a:cubicBezTo>
                    <a:pt x="411" y="469"/>
                    <a:pt x="415" y="473"/>
                    <a:pt x="420" y="473"/>
                  </a:cubicBezTo>
                  <a:cubicBezTo>
                    <a:pt x="420" y="473"/>
                    <a:pt x="432" y="473"/>
                    <a:pt x="447" y="473"/>
                  </a:cubicBezTo>
                  <a:cubicBezTo>
                    <a:pt x="466" y="473"/>
                    <a:pt x="467" y="491"/>
                    <a:pt x="465" y="497"/>
                  </a:cubicBezTo>
                  <a:cubicBezTo>
                    <a:pt x="463" y="504"/>
                    <a:pt x="461" y="509"/>
                    <a:pt x="461" y="510"/>
                  </a:cubicBezTo>
                  <a:cubicBezTo>
                    <a:pt x="455" y="519"/>
                    <a:pt x="447" y="525"/>
                    <a:pt x="429" y="525"/>
                  </a:cubicBezTo>
                  <a:cubicBezTo>
                    <a:pt x="333" y="525"/>
                    <a:pt x="333" y="525"/>
                    <a:pt x="333" y="525"/>
                  </a:cubicBezTo>
                  <a:cubicBezTo>
                    <a:pt x="285" y="525"/>
                    <a:pt x="237" y="514"/>
                    <a:pt x="236" y="514"/>
                  </a:cubicBezTo>
                  <a:cubicBezTo>
                    <a:pt x="163" y="497"/>
                    <a:pt x="160" y="496"/>
                    <a:pt x="155" y="494"/>
                  </a:cubicBezTo>
                  <a:cubicBezTo>
                    <a:pt x="155" y="494"/>
                    <a:pt x="140" y="492"/>
                    <a:pt x="140" y="479"/>
                  </a:cubicBezTo>
                  <a:cubicBezTo>
                    <a:pt x="140" y="237"/>
                    <a:pt x="140" y="237"/>
                    <a:pt x="140" y="237"/>
                  </a:cubicBezTo>
                  <a:cubicBezTo>
                    <a:pt x="140" y="229"/>
                    <a:pt x="145" y="222"/>
                    <a:pt x="154" y="219"/>
                  </a:cubicBezTo>
                  <a:cubicBezTo>
                    <a:pt x="155" y="219"/>
                    <a:pt x="156" y="218"/>
                    <a:pt x="158" y="218"/>
                  </a:cubicBezTo>
                  <a:cubicBezTo>
                    <a:pt x="237" y="185"/>
                    <a:pt x="262" y="112"/>
                    <a:pt x="263" y="53"/>
                  </a:cubicBezTo>
                  <a:cubicBezTo>
                    <a:pt x="263" y="44"/>
                    <a:pt x="269" y="35"/>
                    <a:pt x="280" y="35"/>
                  </a:cubicBezTo>
                  <a:cubicBezTo>
                    <a:pt x="299" y="35"/>
                    <a:pt x="331" y="72"/>
                    <a:pt x="331" y="118"/>
                  </a:cubicBezTo>
                  <a:cubicBezTo>
                    <a:pt x="331" y="160"/>
                    <a:pt x="330" y="167"/>
                    <a:pt x="315" y="210"/>
                  </a:cubicBezTo>
                  <a:cubicBezTo>
                    <a:pt x="490" y="210"/>
                    <a:pt x="489" y="213"/>
                    <a:pt x="504" y="217"/>
                  </a:cubicBezTo>
                  <a:cubicBezTo>
                    <a:pt x="523" y="222"/>
                    <a:pt x="525" y="238"/>
                    <a:pt x="525" y="243"/>
                  </a:cubicBezTo>
                  <a:cubicBezTo>
                    <a:pt x="525" y="249"/>
                    <a:pt x="525" y="248"/>
                    <a:pt x="525" y="2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200025" y="1720851"/>
              <a:ext cx="196850" cy="200025"/>
            </a:xfrm>
            <a:custGeom>
              <a:avLst/>
              <a:gdLst>
                <a:gd name="T0" fmla="*/ 26 w 52"/>
                <a:gd name="T1" fmla="*/ 0 h 53"/>
                <a:gd name="T2" fmla="*/ 0 w 52"/>
                <a:gd name="T3" fmla="*/ 26 h 53"/>
                <a:gd name="T4" fmla="*/ 26 w 52"/>
                <a:gd name="T5" fmla="*/ 53 h 53"/>
                <a:gd name="T6" fmla="*/ 52 w 52"/>
                <a:gd name="T7" fmla="*/ 26 h 53"/>
                <a:gd name="T8" fmla="*/ 26 w 52"/>
                <a:gd name="T9" fmla="*/ 0 h 53"/>
                <a:gd name="T10" fmla="*/ 26 w 52"/>
                <a:gd name="T11" fmla="*/ 35 h 53"/>
                <a:gd name="T12" fmla="*/ 17 w 52"/>
                <a:gd name="T13" fmla="*/ 26 h 53"/>
                <a:gd name="T14" fmla="*/ 26 w 52"/>
                <a:gd name="T15" fmla="*/ 18 h 53"/>
                <a:gd name="T16" fmla="*/ 35 w 52"/>
                <a:gd name="T17" fmla="*/ 26 h 53"/>
                <a:gd name="T18" fmla="*/ 26 w 52"/>
                <a:gd name="T19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3">
                  <a:moveTo>
                    <a:pt x="26" y="0"/>
                  </a:moveTo>
                  <a:cubicBezTo>
                    <a:pt x="11" y="0"/>
                    <a:pt x="0" y="12"/>
                    <a:pt x="0" y="26"/>
                  </a:cubicBezTo>
                  <a:cubicBezTo>
                    <a:pt x="0" y="41"/>
                    <a:pt x="11" y="53"/>
                    <a:pt x="26" y="53"/>
                  </a:cubicBezTo>
                  <a:cubicBezTo>
                    <a:pt x="40" y="53"/>
                    <a:pt x="52" y="41"/>
                    <a:pt x="52" y="26"/>
                  </a:cubicBezTo>
                  <a:cubicBezTo>
                    <a:pt x="52" y="12"/>
                    <a:pt x="40" y="0"/>
                    <a:pt x="26" y="0"/>
                  </a:cubicBezTo>
                  <a:close/>
                  <a:moveTo>
                    <a:pt x="26" y="35"/>
                  </a:moveTo>
                  <a:cubicBezTo>
                    <a:pt x="21" y="35"/>
                    <a:pt x="17" y="31"/>
                    <a:pt x="17" y="26"/>
                  </a:cubicBezTo>
                  <a:cubicBezTo>
                    <a:pt x="17" y="21"/>
                    <a:pt x="21" y="18"/>
                    <a:pt x="26" y="18"/>
                  </a:cubicBezTo>
                  <a:cubicBezTo>
                    <a:pt x="31" y="18"/>
                    <a:pt x="35" y="21"/>
                    <a:pt x="35" y="26"/>
                  </a:cubicBezTo>
                  <a:cubicBezTo>
                    <a:pt x="35" y="31"/>
                    <a:pt x="31" y="35"/>
                    <a:pt x="2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Rectangle 1"/>
          <p:cNvSpPr/>
          <p:nvPr/>
        </p:nvSpPr>
        <p:spPr>
          <a:xfrm>
            <a:off x="2525486" y="5500914"/>
            <a:ext cx="10160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167414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4065562" y="900333"/>
            <a:ext cx="5556739" cy="5472332"/>
          </a:xfrm>
          <a:prstGeom prst="roundRect">
            <a:avLst>
              <a:gd name="adj" fmla="val 2793"/>
            </a:avLst>
          </a:prstGeom>
          <a:noFill/>
          <a:ln w="38100" cap="flat" cmpd="sng" algn="ctr">
            <a:solidFill>
              <a:srgbClr val="FEDA0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/>
          <p:cNvGrpSpPr/>
          <p:nvPr/>
        </p:nvGrpSpPr>
        <p:grpSpPr>
          <a:xfrm>
            <a:off x="1122992" y="2100002"/>
            <a:ext cx="2734330" cy="1683542"/>
            <a:chOff x="1246423" y="574326"/>
            <a:chExt cx="9542619" cy="5258561"/>
          </a:xfrm>
        </p:grpSpPr>
        <p:grpSp>
          <p:nvGrpSpPr>
            <p:cNvPr id="121" name="Group 120"/>
            <p:cNvGrpSpPr/>
            <p:nvPr/>
          </p:nvGrpSpPr>
          <p:grpSpPr>
            <a:xfrm>
              <a:off x="1246423" y="574326"/>
              <a:ext cx="9542619" cy="5258561"/>
              <a:chOff x="718208" y="2254220"/>
              <a:chExt cx="4832362" cy="2694835"/>
            </a:xfrm>
          </p:grpSpPr>
          <p:grpSp>
            <p:nvGrpSpPr>
              <p:cNvPr id="122" name="Group 121"/>
              <p:cNvGrpSpPr/>
              <p:nvPr/>
            </p:nvGrpSpPr>
            <p:grpSpPr>
              <a:xfrm>
                <a:off x="718208" y="2254220"/>
                <a:ext cx="4832362" cy="2694835"/>
                <a:chOff x="1763688" y="1124744"/>
                <a:chExt cx="5652564" cy="3166095"/>
              </a:xfrm>
            </p:grpSpPr>
            <p:sp>
              <p:nvSpPr>
                <p:cNvPr id="124" name="Rectangle 123"/>
                <p:cNvSpPr/>
                <p:nvPr/>
              </p:nvSpPr>
              <p:spPr>
                <a:xfrm>
                  <a:off x="2699792" y="1397918"/>
                  <a:ext cx="3744416" cy="2304256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id-ID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pic>
              <p:nvPicPr>
                <p:cNvPr id="125" name="Picture 124" descr="F:\Trabajos\Envato\Graphic River\Duckson\Elements\laptop.png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63688" y="1124744"/>
                  <a:ext cx="5652564" cy="316609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23" name="Picture 12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3667" y="2521590"/>
                <a:ext cx="2932144" cy="1785325"/>
              </a:xfrm>
              <a:prstGeom prst="rect">
                <a:avLst/>
              </a:prstGeom>
            </p:spPr>
          </p:pic>
        </p:grpSp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7899" y="1028037"/>
              <a:ext cx="5820286" cy="3549232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4013318" y="0"/>
            <a:ext cx="4416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Solution Architecture</a:t>
            </a:r>
            <a:endParaRPr lang="en-US" sz="3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0" y="6775880"/>
            <a:ext cx="12192000" cy="176463"/>
            <a:chOff x="0" y="6105525"/>
            <a:chExt cx="12192000" cy="752475"/>
          </a:xfrm>
        </p:grpSpPr>
        <p:sp>
          <p:nvSpPr>
            <p:cNvPr id="47" name="Rectangle 46"/>
            <p:cNvSpPr/>
            <p:nvPr/>
          </p:nvSpPr>
          <p:spPr>
            <a:xfrm rot="16200000">
              <a:off x="2671769" y="5465767"/>
              <a:ext cx="752466" cy="203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8" name="Rectangle 47"/>
            <p:cNvSpPr/>
            <p:nvPr/>
          </p:nvSpPr>
          <p:spPr>
            <a:xfrm rot="16200000">
              <a:off x="4703767" y="5465765"/>
              <a:ext cx="752468" cy="203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9" name="Rectangle 48"/>
            <p:cNvSpPr/>
            <p:nvPr/>
          </p:nvSpPr>
          <p:spPr>
            <a:xfrm rot="16200000">
              <a:off x="6735765" y="5465764"/>
              <a:ext cx="752471" cy="203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0" name="Rectangle 49"/>
            <p:cNvSpPr/>
            <p:nvPr/>
          </p:nvSpPr>
          <p:spPr>
            <a:xfrm rot="16200000">
              <a:off x="8767764" y="5465762"/>
              <a:ext cx="752474" cy="20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1" name="Rectangle 50"/>
            <p:cNvSpPr/>
            <p:nvPr/>
          </p:nvSpPr>
          <p:spPr>
            <a:xfrm rot="16200000">
              <a:off x="10799766" y="5465766"/>
              <a:ext cx="752468" cy="2032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2" name="Rectangle 51"/>
            <p:cNvSpPr/>
            <p:nvPr/>
          </p:nvSpPr>
          <p:spPr>
            <a:xfrm rot="16200000">
              <a:off x="639763" y="5465762"/>
              <a:ext cx="752474" cy="20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05" y="4886879"/>
            <a:ext cx="1212368" cy="121236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309489" y="3601329"/>
            <a:ext cx="1129946" cy="970787"/>
            <a:chOff x="1200151" y="3658351"/>
            <a:chExt cx="831850" cy="831848"/>
          </a:xfrm>
        </p:grpSpPr>
        <p:pic>
          <p:nvPicPr>
            <p:cNvPr id="1028" name="Picture 4" descr="https://vignette2.wikia.nocookie.net/lotr-minecraft-mod-exiles/images/6/67/Icon_scripts.png/revision/latest?cb=20160201214629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151" y="3658351"/>
              <a:ext cx="831850" cy="831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20" descr="http://qainsights.com/wp-content/uploads/2016/05/Logo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0"/>
            <a:stretch/>
          </p:blipFill>
          <p:spPr bwMode="auto">
            <a:xfrm>
              <a:off x="1418895" y="4220996"/>
              <a:ext cx="567561" cy="214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8" name="Picture 24" descr="http://singaporemap.facts.co/singaporemapof/SingaporeFlagMap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782" y="4187823"/>
            <a:ext cx="1645198" cy="108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marketplace.canva.com/MAB60Rsj_DI/1/thumbnail/canva-simple-computer-icon-MAB60Rsj_DI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018" y="4187824"/>
            <a:ext cx="1203744" cy="120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_" descr="http://image.cdn.iha.com.tr/Contents/images/2016/06/1508033.jpg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992" y="3108959"/>
            <a:ext cx="2659980" cy="141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computer icon flat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961" y="3280548"/>
            <a:ext cx="863764" cy="86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https://s-media-cache-ak0.pinimg.com/736x/7b/11/c0/7b11c0d529081c1f8b37bec6c846eda6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420" y="1170066"/>
            <a:ext cx="887398" cy="188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https://cmkt-image-prd.global.ssl.fastly.net/0.1.0/ps/1020461/580/386/m1/fpnw/wm0/monitor-screen-with-pc-icon-flat_cm-.jpg?1456257766&amp;s=2af39d0b0c0fb9a569610ec560494eb2"/>
          <p:cNvPicPr>
            <a:picLocks noChangeAspect="1" noChangeArrowheads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0" t="28887" r="49713" b="17918"/>
          <a:stretch/>
        </p:blipFill>
        <p:spPr bwMode="auto">
          <a:xfrm>
            <a:off x="8157581" y="1789662"/>
            <a:ext cx="1393358" cy="107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_" descr="Image result for arrow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699403" flipH="1">
            <a:off x="1136966" y="3848034"/>
            <a:ext cx="1089960" cy="69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https://cdn4.iconfinder.com/data/icons/whsr-january-flaticon-set/512/servers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036" y="1050222"/>
            <a:ext cx="2177644" cy="217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6___" descr="Image result for arrow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171768" flipV="1">
            <a:off x="3462802" y="2035697"/>
            <a:ext cx="1221929" cy="77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Rectangle 131"/>
          <p:cNvSpPr/>
          <p:nvPr/>
        </p:nvSpPr>
        <p:spPr>
          <a:xfrm>
            <a:off x="1424224" y="3596900"/>
            <a:ext cx="2277447" cy="377026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i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/>
              </a:rPr>
              <a:t>Dashboard</a:t>
            </a:r>
            <a:endParaRPr lang="en-US" sz="2400" i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4332514" y="3193281"/>
            <a:ext cx="2277447" cy="377026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i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/>
              </a:rPr>
              <a:t>Dashboard Server</a:t>
            </a:r>
            <a:endParaRPr lang="en-US" sz="2000" i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5629396" y="5284041"/>
            <a:ext cx="1345836" cy="377026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i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/>
              </a:rPr>
              <a:t>Agent</a:t>
            </a:r>
            <a:endParaRPr lang="en-US" sz="2400" i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7598430" y="4126176"/>
            <a:ext cx="1345836" cy="377026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i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/>
              </a:rPr>
              <a:t>Agent</a:t>
            </a:r>
            <a:endParaRPr lang="en-US" sz="2400" i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8019201" y="2786094"/>
            <a:ext cx="1345836" cy="377026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i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/>
              </a:rPr>
              <a:t>Agent</a:t>
            </a:r>
            <a:endParaRPr lang="en-US" sz="2400" i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/>
            </a:endParaRPr>
          </a:p>
        </p:txBody>
      </p:sp>
      <p:pic>
        <p:nvPicPr>
          <p:cNvPr id="44" name="Picture 6___" descr="Image result for arrow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9235" flipV="1">
            <a:off x="6223310" y="3364593"/>
            <a:ext cx="1125472" cy="71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___" descr="Image result for arrow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27651" flipV="1">
            <a:off x="6498706" y="2676568"/>
            <a:ext cx="1292835" cy="81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6___" descr="Image result for arrow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363479" flipV="1">
            <a:off x="6386961" y="2035636"/>
            <a:ext cx="1537382" cy="97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948" y="3482665"/>
            <a:ext cx="2487052" cy="2763392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9861426" y="6041353"/>
            <a:ext cx="1983570" cy="377026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i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/>
              </a:rPr>
              <a:t>Target Service</a:t>
            </a:r>
            <a:endParaRPr lang="en-US" sz="2400" i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/>
            </a:endParaRPr>
          </a:p>
        </p:txBody>
      </p:sp>
      <p:pic>
        <p:nvPicPr>
          <p:cNvPr id="55" name="Picture 6___" descr="Image result for arrow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25437">
            <a:off x="8083920" y="4758628"/>
            <a:ext cx="1450976" cy="91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6___" descr="Image result for arrow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7161" flipV="1">
            <a:off x="8992451" y="4337579"/>
            <a:ext cx="1189343" cy="75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___" descr="Image result for arrow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6571" flipV="1">
            <a:off x="9138949" y="3117873"/>
            <a:ext cx="1359050" cy="86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/>
          <p:cNvSpPr/>
          <p:nvPr/>
        </p:nvSpPr>
        <p:spPr>
          <a:xfrm>
            <a:off x="4318781" y="5906000"/>
            <a:ext cx="2584257" cy="43858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i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Calibri" panose="020F0502020204030204"/>
              </a:rPr>
              <a:t>Distributed System</a:t>
            </a:r>
            <a:endParaRPr lang="en-US" sz="2400" b="1" i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Calibri" panose="020F0502020204030204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-125566" y="4523023"/>
            <a:ext cx="2488938" cy="377026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/>
              </a:rPr>
              <a:t>Upload Jmeter script</a:t>
            </a:r>
            <a:endParaRPr lang="en-US" sz="2400" i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738" y="1969476"/>
            <a:ext cx="1414361" cy="141436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800" y="1607314"/>
            <a:ext cx="1673323" cy="92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64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4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2" grpId="0"/>
      <p:bldP spid="133" grpId="0"/>
      <p:bldP spid="134" grpId="0"/>
      <p:bldP spid="135" grpId="0"/>
      <p:bldP spid="136" grpId="0"/>
      <p:bldP spid="54" grpId="0"/>
      <p:bldP spid="58" grpId="0"/>
      <p:bldP spid="5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78726" y="357202"/>
            <a:ext cx="3775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Layered structure</a:t>
            </a:r>
            <a:endParaRPr lang="en-US" sz="3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0" y="6746851"/>
            <a:ext cx="12192000" cy="176463"/>
            <a:chOff x="0" y="6105525"/>
            <a:chExt cx="12192000" cy="752475"/>
          </a:xfrm>
        </p:grpSpPr>
        <p:sp>
          <p:nvSpPr>
            <p:cNvPr id="47" name="Rectangle 46"/>
            <p:cNvSpPr/>
            <p:nvPr/>
          </p:nvSpPr>
          <p:spPr>
            <a:xfrm rot="16200000">
              <a:off x="2671769" y="5465767"/>
              <a:ext cx="752466" cy="203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8" name="Rectangle 47"/>
            <p:cNvSpPr/>
            <p:nvPr/>
          </p:nvSpPr>
          <p:spPr>
            <a:xfrm rot="16200000">
              <a:off x="4703767" y="5465765"/>
              <a:ext cx="752468" cy="203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9" name="Rectangle 48"/>
            <p:cNvSpPr/>
            <p:nvPr/>
          </p:nvSpPr>
          <p:spPr>
            <a:xfrm rot="16200000">
              <a:off x="6735765" y="5465764"/>
              <a:ext cx="752471" cy="203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0" name="Rectangle 49"/>
            <p:cNvSpPr/>
            <p:nvPr/>
          </p:nvSpPr>
          <p:spPr>
            <a:xfrm rot="16200000">
              <a:off x="8767764" y="5465762"/>
              <a:ext cx="752474" cy="20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1" name="Rectangle 50"/>
            <p:cNvSpPr/>
            <p:nvPr/>
          </p:nvSpPr>
          <p:spPr>
            <a:xfrm rot="16200000">
              <a:off x="10799766" y="5465766"/>
              <a:ext cx="752468" cy="2032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2" name="Rectangle 51"/>
            <p:cNvSpPr/>
            <p:nvPr/>
          </p:nvSpPr>
          <p:spPr>
            <a:xfrm rot="16200000">
              <a:off x="639763" y="5465762"/>
              <a:ext cx="752474" cy="20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876065" y="1563501"/>
            <a:ext cx="6739186" cy="4575215"/>
            <a:chOff x="5104793" y="1939454"/>
            <a:chExt cx="13478372" cy="9150429"/>
          </a:xfrm>
        </p:grpSpPr>
        <p:grpSp>
          <p:nvGrpSpPr>
            <p:cNvPr id="97" name="Group 96"/>
            <p:cNvGrpSpPr/>
            <p:nvPr/>
          </p:nvGrpSpPr>
          <p:grpSpPr>
            <a:xfrm>
              <a:off x="5104793" y="1939454"/>
              <a:ext cx="13478372" cy="9150429"/>
              <a:chOff x="7078443" y="1665134"/>
              <a:chExt cx="13478372" cy="9150429"/>
            </a:xfrm>
          </p:grpSpPr>
          <p:grpSp>
            <p:nvGrpSpPr>
              <p:cNvPr id="107" name="Group 106"/>
              <p:cNvGrpSpPr/>
              <p:nvPr/>
            </p:nvGrpSpPr>
            <p:grpSpPr>
              <a:xfrm>
                <a:off x="9416636" y="1665134"/>
                <a:ext cx="11140179" cy="9150429"/>
                <a:chOff x="4284566" y="2399414"/>
                <a:chExt cx="11140179" cy="9150429"/>
              </a:xfrm>
            </p:grpSpPr>
            <p:sp>
              <p:nvSpPr>
                <p:cNvPr id="120" name="Rounded Rectangle 119"/>
                <p:cNvSpPr/>
                <p:nvPr/>
              </p:nvSpPr>
              <p:spPr>
                <a:xfrm>
                  <a:off x="12080321" y="5194959"/>
                  <a:ext cx="3174554" cy="4166753"/>
                </a:xfrm>
                <a:prstGeom prst="roundRect">
                  <a:avLst>
                    <a:gd name="adj" fmla="val 6882"/>
                  </a:avLst>
                </a:prstGeom>
                <a:solidFill>
                  <a:sysClr val="window" lastClr="FFFFFF">
                    <a:lumMod val="85000"/>
                  </a:sysClr>
                </a:solidFill>
                <a:ln w="6350" cap="flat" cmpd="sng" algn="ctr">
                  <a:solidFill>
                    <a:srgbClr val="424C58">
                      <a:lumMod val="20000"/>
                      <a:lumOff val="8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89977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71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sp>
              <p:nvSpPr>
                <p:cNvPr id="121" name="Rounded Rectangle 120"/>
                <p:cNvSpPr/>
                <p:nvPr/>
              </p:nvSpPr>
              <p:spPr>
                <a:xfrm>
                  <a:off x="4284566" y="5197502"/>
                  <a:ext cx="7638335" cy="4164211"/>
                </a:xfrm>
                <a:prstGeom prst="roundRect">
                  <a:avLst>
                    <a:gd name="adj" fmla="val 5739"/>
                  </a:avLst>
                </a:prstGeom>
                <a:solidFill>
                  <a:sysClr val="window" lastClr="FFFFFF">
                    <a:lumMod val="85000"/>
                  </a:sysClr>
                </a:solidFill>
                <a:ln w="6350" cap="flat" cmpd="sng" algn="ctr">
                  <a:solidFill>
                    <a:srgbClr val="424C58">
                      <a:lumMod val="20000"/>
                      <a:lumOff val="8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89977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71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sp>
              <p:nvSpPr>
                <p:cNvPr id="122" name="Rounded Rectangle 121"/>
                <p:cNvSpPr/>
                <p:nvPr/>
              </p:nvSpPr>
              <p:spPr>
                <a:xfrm>
                  <a:off x="4294180" y="2420677"/>
                  <a:ext cx="10854697" cy="2635465"/>
                </a:xfrm>
                <a:prstGeom prst="roundRect">
                  <a:avLst>
                    <a:gd name="adj" fmla="val 9508"/>
                  </a:avLst>
                </a:prstGeom>
                <a:solidFill>
                  <a:sysClr val="window" lastClr="FFFFFF">
                    <a:lumMod val="85000"/>
                  </a:sysClr>
                </a:solidFill>
                <a:ln w="6350" cap="flat" cmpd="sng" algn="ctr">
                  <a:solidFill>
                    <a:srgbClr val="424C58">
                      <a:lumMod val="20000"/>
                      <a:lumOff val="8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89977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71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sp>
              <p:nvSpPr>
                <p:cNvPr id="123" name="Rounded Rectangle 122"/>
                <p:cNvSpPr/>
                <p:nvPr/>
              </p:nvSpPr>
              <p:spPr>
                <a:xfrm>
                  <a:off x="4294180" y="9502834"/>
                  <a:ext cx="10964889" cy="1706780"/>
                </a:xfrm>
                <a:prstGeom prst="roundRect">
                  <a:avLst>
                    <a:gd name="adj" fmla="val 11229"/>
                  </a:avLst>
                </a:prstGeom>
                <a:solidFill>
                  <a:sysClr val="window" lastClr="FFFFFF">
                    <a:lumMod val="85000"/>
                  </a:sysClr>
                </a:solidFill>
                <a:ln w="6350" cap="flat" cmpd="sng" algn="ctr">
                  <a:solidFill>
                    <a:srgbClr val="424C58">
                      <a:lumMod val="20000"/>
                      <a:lumOff val="8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89977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71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pic>
              <p:nvPicPr>
                <p:cNvPr id="124" name="Picture 18" descr="http://www.iconhot.com/icon/png/rrze/720/database-mysql.pn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605581" y="10030656"/>
                  <a:ext cx="1519186" cy="15191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25" name="Group 124"/>
                <p:cNvGrpSpPr/>
                <p:nvPr/>
              </p:nvGrpSpPr>
              <p:grpSpPr>
                <a:xfrm>
                  <a:off x="12334091" y="6160933"/>
                  <a:ext cx="2905704" cy="2233214"/>
                  <a:chOff x="6698239" y="5576359"/>
                  <a:chExt cx="2732631" cy="2059559"/>
                </a:xfrm>
              </p:grpSpPr>
              <p:pic>
                <p:nvPicPr>
                  <p:cNvPr id="145" name="Picture 24" descr="https://blog.testfort.com/wp-content/uploads/2014/10/2speedtest-icon.png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65155" y="5576359"/>
                    <a:ext cx="1258138" cy="148075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6" name="Picture 20" descr="http://qainsights.com/wp-content/uploads/2016/05/Logo.pn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080"/>
                  <a:stretch/>
                </p:blipFill>
                <p:spPr bwMode="auto">
                  <a:xfrm>
                    <a:off x="6698239" y="6624169"/>
                    <a:ext cx="2732631" cy="101174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26" name="Rectangle 125"/>
                <p:cNvSpPr/>
                <p:nvPr/>
              </p:nvSpPr>
              <p:spPr>
                <a:xfrm>
                  <a:off x="12633037" y="9465303"/>
                  <a:ext cx="2307812" cy="584776"/>
                </a:xfrm>
                <a:prstGeom prst="rect">
                  <a:avLst/>
                </a:prstGeom>
                <a:noFill/>
              </p:spPr>
              <p:txBody>
                <a:bodyPr wrap="square" lIns="45720" tIns="22860" rIns="45720" bIns="22860">
                  <a:spAutoFit/>
                </a:bodyPr>
                <a:lstStyle/>
                <a:p>
                  <a:pPr marL="0" marR="0" lvl="0" indent="0" algn="ctr" defTabSz="89977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1" u="none" strike="noStrike" kern="0" cap="none" spc="0" normalizeH="0" baseline="0" noProof="0" dirty="0" smtClean="0">
                      <a:ln w="0"/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>
                        <a:outerShdw blurRad="38100" dist="1905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uLnTx/>
                      <a:uFillTx/>
                      <a:latin typeface="Bosch Office Sans"/>
                    </a:rPr>
                    <a:t>Persistence</a:t>
                  </a:r>
                  <a:endParaRPr kumimoji="0" lang="en-US" sz="1800" b="0" i="1" u="none" strike="noStrike" kern="0" cap="none" spc="0" normalizeH="0" baseline="0" noProof="0" dirty="0" smtClean="0">
                    <a:ln w="0"/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Bosch Office Sans"/>
                  </a:endParaRPr>
                </a:p>
              </p:txBody>
            </p:sp>
            <p:sp>
              <p:nvSpPr>
                <p:cNvPr id="127" name="Rectangle 126"/>
                <p:cNvSpPr/>
                <p:nvPr/>
              </p:nvSpPr>
              <p:spPr>
                <a:xfrm>
                  <a:off x="5253140" y="9976705"/>
                  <a:ext cx="3117815" cy="715935"/>
                </a:xfrm>
                <a:prstGeom prst="rect">
                  <a:avLst/>
                </a:prstGeom>
                <a:gradFill rotWithShape="1">
                  <a:gsLst>
                    <a:gs pos="0">
                      <a:srgbClr val="67B419">
                        <a:satMod val="103000"/>
                        <a:lumMod val="102000"/>
                        <a:tint val="94000"/>
                      </a:srgbClr>
                    </a:gs>
                    <a:gs pos="50000">
                      <a:srgbClr val="67B419">
                        <a:satMod val="110000"/>
                        <a:lumMod val="100000"/>
                        <a:shade val="100000"/>
                      </a:srgbClr>
                    </a:gs>
                    <a:gs pos="100000">
                      <a:srgbClr val="67B419">
                        <a:lumMod val="99000"/>
                        <a:satMod val="120000"/>
                        <a:shade val="78000"/>
                      </a:srgbClr>
                    </a:gs>
                  </a:gsLst>
                  <a:lin ang="5400000" scaled="0"/>
                </a:gradFill>
                <a:ln w="6350" cap="flat" cmpd="sng" algn="ctr">
                  <a:solidFill>
                    <a:srgbClr val="67B419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89977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Bosch Office Sans"/>
                      <a:ea typeface="+mn-ea"/>
                      <a:cs typeface="+mn-cs"/>
                    </a:rPr>
                    <a:t>Repositories</a:t>
                  </a:r>
                  <a:endParaRPr kumimoji="0" lang="en-US" sz="1771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>
                  <a:off x="9718002" y="5146358"/>
                  <a:ext cx="2307812" cy="523220"/>
                </a:xfrm>
                <a:prstGeom prst="rect">
                  <a:avLst/>
                </a:prstGeom>
                <a:noFill/>
              </p:spPr>
              <p:txBody>
                <a:bodyPr wrap="square" lIns="45720" tIns="22860" rIns="45720" bIns="22860">
                  <a:spAutoFit/>
                </a:bodyPr>
                <a:lstStyle/>
                <a:p>
                  <a:pPr marL="0" marR="0" lvl="0" indent="0" algn="ctr" defTabSz="89977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1" u="none" strike="noStrike" kern="0" cap="none" spc="0" normalizeH="0" baseline="0" noProof="0" dirty="0" smtClean="0">
                      <a:ln w="0"/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>
                        <a:outerShdw blurRad="38100" dist="1905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uLnTx/>
                      <a:uFillTx/>
                      <a:latin typeface="Bosch Office Sans"/>
                    </a:rPr>
                    <a:t>Business</a:t>
                  </a:r>
                  <a:endParaRPr kumimoji="0" lang="en-US" sz="1800" b="0" i="1" u="none" strike="noStrike" kern="0" cap="none" spc="0" normalizeH="0" baseline="0" noProof="0" dirty="0" smtClean="0">
                    <a:ln w="0"/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Bosch Office Sans"/>
                  </a:endParaRPr>
                </a:p>
              </p:txBody>
            </p:sp>
            <p:sp>
              <p:nvSpPr>
                <p:cNvPr id="129" name="Oval 128"/>
                <p:cNvSpPr/>
                <p:nvPr/>
              </p:nvSpPr>
              <p:spPr>
                <a:xfrm>
                  <a:off x="9380986" y="9920709"/>
                  <a:ext cx="2770792" cy="87102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1399A0">
                        <a:satMod val="103000"/>
                        <a:lumMod val="102000"/>
                        <a:tint val="94000"/>
                      </a:srgbClr>
                    </a:gs>
                    <a:gs pos="50000">
                      <a:srgbClr val="1399A0">
                        <a:satMod val="110000"/>
                        <a:lumMod val="100000"/>
                        <a:shade val="100000"/>
                      </a:srgbClr>
                    </a:gs>
                    <a:gs pos="100000">
                      <a:srgbClr val="1399A0">
                        <a:lumMod val="99000"/>
                        <a:satMod val="120000"/>
                        <a:shade val="78000"/>
                      </a:srgbClr>
                    </a:gs>
                  </a:gsLst>
                  <a:lin ang="5400000" scaled="0"/>
                </a:gradFill>
                <a:ln w="6350" cap="flat" cmpd="sng" algn="ctr">
                  <a:solidFill>
                    <a:srgbClr val="1399A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89977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Bosch Office Sans"/>
                      <a:ea typeface="+mn-ea"/>
                      <a:cs typeface="+mn-cs"/>
                    </a:rPr>
                    <a:t>Entities</a:t>
                  </a:r>
                  <a:endParaRPr kumimoji="0" lang="en-US" sz="1771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sp>
              <p:nvSpPr>
                <p:cNvPr id="130" name="Oval 129"/>
                <p:cNvSpPr/>
                <p:nvPr/>
              </p:nvSpPr>
              <p:spPr>
                <a:xfrm>
                  <a:off x="6914246" y="8228643"/>
                  <a:ext cx="2958566" cy="87102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1399A0">
                        <a:satMod val="103000"/>
                        <a:lumMod val="102000"/>
                        <a:tint val="94000"/>
                      </a:srgbClr>
                    </a:gs>
                    <a:gs pos="50000">
                      <a:srgbClr val="1399A0">
                        <a:satMod val="110000"/>
                        <a:lumMod val="100000"/>
                        <a:shade val="100000"/>
                      </a:srgbClr>
                    </a:gs>
                    <a:gs pos="100000">
                      <a:srgbClr val="1399A0">
                        <a:lumMod val="99000"/>
                        <a:satMod val="120000"/>
                        <a:shade val="78000"/>
                      </a:srgbClr>
                    </a:gs>
                  </a:gsLst>
                  <a:lin ang="5400000" scaled="0"/>
                </a:gradFill>
                <a:ln w="6350" cap="flat" cmpd="sng" algn="ctr">
                  <a:solidFill>
                    <a:srgbClr val="1399A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89977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Bosch Office Sans"/>
                      <a:ea typeface="+mn-ea"/>
                      <a:cs typeface="+mn-cs"/>
                    </a:rPr>
                    <a:t>Models</a:t>
                  </a:r>
                  <a:endParaRPr kumimoji="0" lang="en-US" sz="1771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Rounded Rectangle 130"/>
                <p:cNvSpPr/>
                <p:nvPr/>
              </p:nvSpPr>
              <p:spPr>
                <a:xfrm>
                  <a:off x="4977958" y="2621026"/>
                  <a:ext cx="3392997" cy="740307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67B419">
                        <a:satMod val="103000"/>
                        <a:lumMod val="102000"/>
                        <a:tint val="94000"/>
                      </a:srgbClr>
                    </a:gs>
                    <a:gs pos="50000">
                      <a:srgbClr val="67B419">
                        <a:satMod val="110000"/>
                        <a:lumMod val="100000"/>
                        <a:shade val="100000"/>
                      </a:srgbClr>
                    </a:gs>
                    <a:gs pos="100000">
                      <a:srgbClr val="67B419">
                        <a:lumMod val="99000"/>
                        <a:satMod val="120000"/>
                        <a:shade val="78000"/>
                      </a:srgbClr>
                    </a:gs>
                  </a:gsLst>
                  <a:lin ang="5400000" scaled="0"/>
                </a:gradFill>
                <a:ln w="6350" cap="flat" cmpd="sng" algn="ctr">
                  <a:solidFill>
                    <a:srgbClr val="67B419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89977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Bosch Office Sans"/>
                      <a:ea typeface="+mn-ea"/>
                      <a:cs typeface="+mn-cs"/>
                    </a:rPr>
                    <a:t>Controller</a:t>
                  </a:r>
                  <a:endParaRPr kumimoji="0" lang="en-US" sz="1771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Rounded Rectangle 131"/>
                <p:cNvSpPr/>
                <p:nvPr/>
              </p:nvSpPr>
              <p:spPr>
                <a:xfrm>
                  <a:off x="8606722" y="2633422"/>
                  <a:ext cx="3707364" cy="675298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67B419">
                        <a:satMod val="103000"/>
                        <a:lumMod val="102000"/>
                        <a:tint val="94000"/>
                      </a:srgbClr>
                    </a:gs>
                    <a:gs pos="50000">
                      <a:srgbClr val="67B419">
                        <a:satMod val="110000"/>
                        <a:lumMod val="100000"/>
                        <a:shade val="100000"/>
                      </a:srgbClr>
                    </a:gs>
                    <a:gs pos="100000">
                      <a:srgbClr val="67B419">
                        <a:lumMod val="99000"/>
                        <a:satMod val="120000"/>
                        <a:shade val="78000"/>
                      </a:srgbClr>
                    </a:gs>
                  </a:gsLst>
                  <a:lin ang="5400000" scaled="0"/>
                </a:gradFill>
                <a:ln w="6350" cap="flat" cmpd="sng" algn="ctr">
                  <a:solidFill>
                    <a:srgbClr val="67B419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89977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Bosch Office Sans"/>
                      <a:ea typeface="+mn-ea"/>
                      <a:cs typeface="+mn-cs"/>
                    </a:rPr>
                    <a:t>REST Controller</a:t>
                  </a:r>
                </a:p>
              </p:txBody>
            </p:sp>
            <p:sp>
              <p:nvSpPr>
                <p:cNvPr id="133" name="Rectangle 132"/>
                <p:cNvSpPr/>
                <p:nvPr/>
              </p:nvSpPr>
              <p:spPr>
                <a:xfrm>
                  <a:off x="12314083" y="2399414"/>
                  <a:ext cx="2919880" cy="584776"/>
                </a:xfrm>
                <a:prstGeom prst="rect">
                  <a:avLst/>
                </a:prstGeom>
                <a:noFill/>
              </p:spPr>
              <p:txBody>
                <a:bodyPr wrap="square" lIns="45720" tIns="22860" rIns="45720" bIns="22860">
                  <a:spAutoFit/>
                </a:bodyPr>
                <a:lstStyle/>
                <a:p>
                  <a:pPr marL="0" marR="0" lvl="0" indent="0" algn="ctr" defTabSz="89977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1" u="none" strike="noStrike" kern="0" cap="none" spc="0" normalizeH="0" baseline="0" noProof="0" dirty="0" smtClean="0">
                      <a:ln w="0"/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>
                        <a:outerShdw blurRad="38100" dist="1905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uLnTx/>
                      <a:uFillTx/>
                      <a:latin typeface="Bosch Office Sans"/>
                    </a:rPr>
                    <a:t>Presentation</a:t>
                  </a:r>
                  <a:endParaRPr kumimoji="0" lang="en-US" sz="1800" b="0" i="1" u="none" strike="noStrike" kern="0" cap="none" spc="0" normalizeH="0" baseline="0" noProof="0" dirty="0" smtClean="0">
                    <a:ln w="0"/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Bosch Office Sans"/>
                  </a:endParaRPr>
                </a:p>
              </p:txBody>
            </p:sp>
            <p:sp>
              <p:nvSpPr>
                <p:cNvPr id="134" name="Oval 133"/>
                <p:cNvSpPr/>
                <p:nvPr/>
              </p:nvSpPr>
              <p:spPr>
                <a:xfrm>
                  <a:off x="11359429" y="3730930"/>
                  <a:ext cx="3662158" cy="78782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1399A0">
                        <a:satMod val="103000"/>
                        <a:lumMod val="102000"/>
                        <a:tint val="94000"/>
                      </a:srgbClr>
                    </a:gs>
                    <a:gs pos="50000">
                      <a:srgbClr val="1399A0">
                        <a:satMod val="110000"/>
                        <a:lumMod val="100000"/>
                        <a:shade val="100000"/>
                      </a:srgbClr>
                    </a:gs>
                    <a:gs pos="100000">
                      <a:srgbClr val="1399A0">
                        <a:lumMod val="99000"/>
                        <a:satMod val="120000"/>
                        <a:shade val="78000"/>
                      </a:srgbClr>
                    </a:gs>
                  </a:gsLst>
                  <a:lin ang="5400000" scaled="0"/>
                </a:gradFill>
                <a:ln w="6350" cap="flat" cmpd="sng" algn="ctr">
                  <a:solidFill>
                    <a:srgbClr val="1399A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89977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Bosch Office Sans"/>
                      <a:ea typeface="+mn-ea"/>
                      <a:cs typeface="+mn-cs"/>
                    </a:rPr>
                    <a:t>Resources</a:t>
                  </a:r>
                  <a:endParaRPr kumimoji="0" lang="en-US" sz="1771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sp>
              <p:nvSpPr>
                <p:cNvPr id="135" name="Oval 134"/>
                <p:cNvSpPr/>
                <p:nvPr/>
              </p:nvSpPr>
              <p:spPr>
                <a:xfrm>
                  <a:off x="5124514" y="3775010"/>
                  <a:ext cx="3425936" cy="78143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1399A0">
                        <a:satMod val="103000"/>
                        <a:lumMod val="102000"/>
                        <a:tint val="94000"/>
                      </a:srgbClr>
                    </a:gs>
                    <a:gs pos="50000">
                      <a:srgbClr val="1399A0">
                        <a:satMod val="110000"/>
                        <a:lumMod val="100000"/>
                        <a:shade val="100000"/>
                      </a:srgbClr>
                    </a:gs>
                    <a:gs pos="100000">
                      <a:srgbClr val="1399A0">
                        <a:lumMod val="99000"/>
                        <a:satMod val="120000"/>
                        <a:shade val="78000"/>
                      </a:srgbClr>
                    </a:gs>
                  </a:gsLst>
                  <a:lin ang="5400000" scaled="0"/>
                </a:gradFill>
                <a:ln w="6350" cap="flat" cmpd="sng" algn="ctr">
                  <a:solidFill>
                    <a:srgbClr val="1399A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89977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Bosch Office Sans"/>
                      <a:ea typeface="+mn-ea"/>
                      <a:cs typeface="+mn-cs"/>
                    </a:rPr>
                    <a:t>Templates</a:t>
                  </a:r>
                  <a:endParaRPr kumimoji="0" lang="en-US" sz="1771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Oval 135"/>
                <p:cNvSpPr/>
                <p:nvPr/>
              </p:nvSpPr>
              <p:spPr>
                <a:xfrm>
                  <a:off x="8745954" y="3754954"/>
                  <a:ext cx="2421086" cy="77647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1399A0">
                        <a:satMod val="103000"/>
                        <a:lumMod val="102000"/>
                        <a:tint val="94000"/>
                      </a:srgbClr>
                    </a:gs>
                    <a:gs pos="50000">
                      <a:srgbClr val="1399A0">
                        <a:satMod val="110000"/>
                        <a:lumMod val="100000"/>
                        <a:shade val="100000"/>
                      </a:srgbClr>
                    </a:gs>
                    <a:gs pos="100000">
                      <a:srgbClr val="1399A0">
                        <a:lumMod val="99000"/>
                        <a:satMod val="120000"/>
                        <a:shade val="78000"/>
                      </a:srgbClr>
                    </a:gs>
                  </a:gsLst>
                  <a:lin ang="5400000" scaled="0"/>
                </a:gradFill>
                <a:ln w="6350" cap="flat" cmpd="sng" algn="ctr">
                  <a:solidFill>
                    <a:srgbClr val="1399A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89977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Bosch Office Sans"/>
                      <a:ea typeface="+mn-ea"/>
                      <a:cs typeface="+mn-cs"/>
                    </a:rPr>
                    <a:t>Views</a:t>
                  </a:r>
                  <a:endParaRPr kumimoji="0" lang="en-US" sz="1771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sp>
              <p:nvSpPr>
                <p:cNvPr id="137" name="Rectangle 136"/>
                <p:cNvSpPr/>
                <p:nvPr/>
              </p:nvSpPr>
              <p:spPr>
                <a:xfrm>
                  <a:off x="13116933" y="5183510"/>
                  <a:ext cx="2307812" cy="584776"/>
                </a:xfrm>
                <a:prstGeom prst="rect">
                  <a:avLst/>
                </a:prstGeom>
                <a:noFill/>
              </p:spPr>
              <p:txBody>
                <a:bodyPr wrap="square" lIns="45720" tIns="22860" rIns="45720" bIns="22860">
                  <a:spAutoFit/>
                </a:bodyPr>
                <a:lstStyle/>
                <a:p>
                  <a:pPr marL="0" marR="0" lvl="0" indent="0" algn="ctr" defTabSz="89977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1" u="none" strike="noStrike" kern="0" cap="none" spc="0" normalizeH="0" baseline="0" noProof="0" smtClean="0">
                      <a:ln w="0"/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>
                        <a:outerShdw blurRad="38100" dist="1905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uLnTx/>
                      <a:uFillTx/>
                      <a:latin typeface="Bosch Office Sans"/>
                    </a:rPr>
                    <a:t>Engine</a:t>
                  </a:r>
                  <a:endParaRPr kumimoji="0" lang="en-US" sz="1800" b="0" i="1" u="none" strike="noStrike" kern="0" cap="none" spc="0" normalizeH="0" baseline="0" noProof="0" dirty="0" smtClean="0">
                    <a:ln w="0"/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Bosch Office Sans"/>
                  </a:endParaRPr>
                </a:p>
              </p:txBody>
            </p:sp>
            <p:sp>
              <p:nvSpPr>
                <p:cNvPr id="138" name="Rectangle 137"/>
                <p:cNvSpPr/>
                <p:nvPr/>
              </p:nvSpPr>
              <p:spPr>
                <a:xfrm>
                  <a:off x="6377251" y="6355912"/>
                  <a:ext cx="1300770" cy="578396"/>
                </a:xfrm>
                <a:prstGeom prst="rect">
                  <a:avLst/>
                </a:prstGeom>
                <a:gradFill rotWithShape="1">
                  <a:gsLst>
                    <a:gs pos="0">
                      <a:srgbClr val="67B419">
                        <a:satMod val="103000"/>
                        <a:lumMod val="102000"/>
                        <a:tint val="94000"/>
                      </a:srgbClr>
                    </a:gs>
                    <a:gs pos="50000">
                      <a:srgbClr val="67B419">
                        <a:satMod val="110000"/>
                        <a:lumMod val="100000"/>
                        <a:shade val="100000"/>
                      </a:srgbClr>
                    </a:gs>
                    <a:gs pos="100000">
                      <a:srgbClr val="67B419">
                        <a:lumMod val="99000"/>
                        <a:satMod val="120000"/>
                        <a:shade val="78000"/>
                      </a:srgbClr>
                    </a:gs>
                  </a:gsLst>
                  <a:lin ang="5400000" scaled="0"/>
                </a:gradFill>
                <a:ln w="6350" cap="flat" cmpd="sng" algn="ctr">
                  <a:solidFill>
                    <a:srgbClr val="67B419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89977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Bosch Office Sans"/>
                      <a:ea typeface="+mn-ea"/>
                      <a:cs typeface="+mn-cs"/>
                    </a:rPr>
                    <a:t>User</a:t>
                  </a:r>
                  <a:endParaRPr kumimoji="0" lang="en-US" sz="1771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sp>
              <p:nvSpPr>
                <p:cNvPr id="139" name="Rectangle 138"/>
                <p:cNvSpPr/>
                <p:nvPr/>
              </p:nvSpPr>
              <p:spPr>
                <a:xfrm>
                  <a:off x="4616680" y="6366640"/>
                  <a:ext cx="1598530" cy="586732"/>
                </a:xfrm>
                <a:prstGeom prst="rect">
                  <a:avLst/>
                </a:prstGeom>
                <a:gradFill rotWithShape="1">
                  <a:gsLst>
                    <a:gs pos="0">
                      <a:srgbClr val="67B419">
                        <a:satMod val="103000"/>
                        <a:lumMod val="102000"/>
                        <a:tint val="94000"/>
                      </a:srgbClr>
                    </a:gs>
                    <a:gs pos="50000">
                      <a:srgbClr val="67B419">
                        <a:satMod val="110000"/>
                        <a:lumMod val="100000"/>
                        <a:shade val="100000"/>
                      </a:srgbClr>
                    </a:gs>
                    <a:gs pos="100000">
                      <a:srgbClr val="67B419">
                        <a:lumMod val="99000"/>
                        <a:satMod val="120000"/>
                        <a:shade val="78000"/>
                      </a:srgbClr>
                    </a:gs>
                  </a:gsLst>
                  <a:lin ang="5400000" scaled="0"/>
                </a:gradFill>
                <a:ln w="6350" cap="flat" cmpd="sng" algn="ctr">
                  <a:solidFill>
                    <a:srgbClr val="67B419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89977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Bosch Office Sans"/>
                      <a:ea typeface="+mn-ea"/>
                      <a:cs typeface="+mn-cs"/>
                    </a:rPr>
                    <a:t>Project</a:t>
                  </a:r>
                  <a:endParaRPr kumimoji="0" lang="en-US" sz="1771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sp>
              <p:nvSpPr>
                <p:cNvPr id="140" name="Rounded Rectangle 139"/>
                <p:cNvSpPr/>
                <p:nvPr/>
              </p:nvSpPr>
              <p:spPr>
                <a:xfrm>
                  <a:off x="4568762" y="5709606"/>
                  <a:ext cx="7232388" cy="456179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67B419">
                        <a:satMod val="103000"/>
                        <a:lumMod val="102000"/>
                        <a:tint val="94000"/>
                      </a:srgbClr>
                    </a:gs>
                    <a:gs pos="50000">
                      <a:srgbClr val="67B419">
                        <a:satMod val="110000"/>
                        <a:lumMod val="100000"/>
                        <a:shade val="100000"/>
                      </a:srgbClr>
                    </a:gs>
                    <a:gs pos="100000">
                      <a:srgbClr val="67B419">
                        <a:lumMod val="99000"/>
                        <a:satMod val="120000"/>
                        <a:shade val="78000"/>
                      </a:srgbClr>
                    </a:gs>
                  </a:gsLst>
                  <a:lin ang="5400000" scaled="0"/>
                </a:gradFill>
                <a:ln w="6350" cap="flat" cmpd="sng" algn="ctr">
                  <a:solidFill>
                    <a:srgbClr val="67B419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89977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Bosch Office Sans"/>
                      <a:ea typeface="+mn-ea"/>
                      <a:cs typeface="+mn-cs"/>
                    </a:rPr>
                    <a:t>Service interfaces</a:t>
                  </a:r>
                </a:p>
              </p:txBody>
            </p:sp>
            <p:sp>
              <p:nvSpPr>
                <p:cNvPr id="141" name="Rectangle 140"/>
                <p:cNvSpPr/>
                <p:nvPr/>
              </p:nvSpPr>
              <p:spPr>
                <a:xfrm>
                  <a:off x="7996391" y="6339906"/>
                  <a:ext cx="2058788" cy="565368"/>
                </a:xfrm>
                <a:prstGeom prst="rect">
                  <a:avLst/>
                </a:prstGeom>
                <a:gradFill rotWithShape="1">
                  <a:gsLst>
                    <a:gs pos="0">
                      <a:srgbClr val="67B419">
                        <a:satMod val="103000"/>
                        <a:lumMod val="102000"/>
                        <a:tint val="94000"/>
                      </a:srgbClr>
                    </a:gs>
                    <a:gs pos="50000">
                      <a:srgbClr val="67B419">
                        <a:satMod val="110000"/>
                        <a:lumMod val="100000"/>
                        <a:shade val="100000"/>
                      </a:srgbClr>
                    </a:gs>
                    <a:gs pos="100000">
                      <a:srgbClr val="67B419">
                        <a:lumMod val="99000"/>
                        <a:satMod val="120000"/>
                        <a:shade val="78000"/>
                      </a:srgbClr>
                    </a:gs>
                  </a:gsLst>
                  <a:lin ang="5400000" scaled="0"/>
                </a:gradFill>
                <a:ln w="6350" cap="flat" cmpd="sng" algn="ctr">
                  <a:solidFill>
                    <a:srgbClr val="67B419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89977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Bosch Office Sans"/>
                      <a:ea typeface="+mn-ea"/>
                      <a:cs typeface="+mn-cs"/>
                    </a:rPr>
                    <a:t>Test Case</a:t>
                  </a:r>
                </a:p>
              </p:txBody>
            </p:sp>
            <p:sp>
              <p:nvSpPr>
                <p:cNvPr id="142" name="Rectangle 141"/>
                <p:cNvSpPr/>
                <p:nvPr/>
              </p:nvSpPr>
              <p:spPr>
                <a:xfrm>
                  <a:off x="4568248" y="7342566"/>
                  <a:ext cx="3162058" cy="668859"/>
                </a:xfrm>
                <a:prstGeom prst="rect">
                  <a:avLst/>
                </a:prstGeom>
                <a:gradFill rotWithShape="1">
                  <a:gsLst>
                    <a:gs pos="0">
                      <a:srgbClr val="67B419">
                        <a:satMod val="103000"/>
                        <a:lumMod val="102000"/>
                        <a:tint val="94000"/>
                      </a:srgbClr>
                    </a:gs>
                    <a:gs pos="50000">
                      <a:srgbClr val="67B419">
                        <a:satMod val="110000"/>
                        <a:lumMod val="100000"/>
                        <a:shade val="100000"/>
                      </a:srgbClr>
                    </a:gs>
                    <a:gs pos="100000">
                      <a:srgbClr val="67B419">
                        <a:lumMod val="99000"/>
                        <a:satMod val="120000"/>
                        <a:shade val="78000"/>
                      </a:srgbClr>
                    </a:gs>
                  </a:gsLst>
                  <a:lin ang="5400000" scaled="0"/>
                </a:gradFill>
                <a:ln w="6350" cap="flat" cmpd="sng" algn="ctr">
                  <a:solidFill>
                    <a:srgbClr val="67B419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89977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Bosch Office Sans"/>
                      <a:ea typeface="+mn-ea"/>
                      <a:cs typeface="+mn-cs"/>
                    </a:rPr>
                    <a:t>Configuration</a:t>
                  </a:r>
                  <a:endParaRPr kumimoji="0" lang="en-US" sz="1771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Rectangle 142"/>
                <p:cNvSpPr/>
                <p:nvPr/>
              </p:nvSpPr>
              <p:spPr>
                <a:xfrm>
                  <a:off x="8038145" y="7318950"/>
                  <a:ext cx="3703427" cy="668859"/>
                </a:xfrm>
                <a:prstGeom prst="rect">
                  <a:avLst/>
                </a:prstGeom>
                <a:gradFill rotWithShape="1">
                  <a:gsLst>
                    <a:gs pos="0">
                      <a:srgbClr val="67B419">
                        <a:satMod val="103000"/>
                        <a:lumMod val="102000"/>
                        <a:tint val="94000"/>
                      </a:srgbClr>
                    </a:gs>
                    <a:gs pos="50000">
                      <a:srgbClr val="67B419">
                        <a:satMod val="110000"/>
                        <a:lumMod val="100000"/>
                        <a:shade val="100000"/>
                      </a:srgbClr>
                    </a:gs>
                    <a:gs pos="100000">
                      <a:srgbClr val="67B419">
                        <a:lumMod val="99000"/>
                        <a:satMod val="120000"/>
                        <a:shade val="78000"/>
                      </a:srgbClr>
                    </a:gs>
                  </a:gsLst>
                  <a:lin ang="5400000" scaled="0"/>
                </a:gradFill>
                <a:ln w="6350" cap="flat" cmpd="sng" algn="ctr">
                  <a:solidFill>
                    <a:srgbClr val="67B419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89977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Bosch Office Sans"/>
                      <a:ea typeface="+mn-ea"/>
                      <a:cs typeface="+mn-cs"/>
                    </a:rPr>
                    <a:t>Report Analysis</a:t>
                  </a:r>
                </a:p>
              </p:txBody>
            </p:sp>
            <p:sp>
              <p:nvSpPr>
                <p:cNvPr id="144" name="Rectangle 143"/>
                <p:cNvSpPr/>
                <p:nvPr/>
              </p:nvSpPr>
              <p:spPr>
                <a:xfrm>
                  <a:off x="10316957" y="6355912"/>
                  <a:ext cx="1429942" cy="555301"/>
                </a:xfrm>
                <a:prstGeom prst="rect">
                  <a:avLst/>
                </a:prstGeom>
                <a:gradFill rotWithShape="1">
                  <a:gsLst>
                    <a:gs pos="0">
                      <a:srgbClr val="67B419">
                        <a:satMod val="103000"/>
                        <a:lumMod val="102000"/>
                        <a:tint val="94000"/>
                      </a:srgbClr>
                    </a:gs>
                    <a:gs pos="50000">
                      <a:srgbClr val="67B419">
                        <a:satMod val="110000"/>
                        <a:lumMod val="100000"/>
                        <a:shade val="100000"/>
                      </a:srgbClr>
                    </a:gs>
                    <a:gs pos="100000">
                      <a:srgbClr val="67B419">
                        <a:lumMod val="99000"/>
                        <a:satMod val="120000"/>
                        <a:shade val="78000"/>
                      </a:srgbClr>
                    </a:gs>
                  </a:gsLst>
                  <a:lin ang="5400000" scaled="0"/>
                </a:gradFill>
                <a:ln w="6350" cap="flat" cmpd="sng" algn="ctr">
                  <a:solidFill>
                    <a:srgbClr val="67B419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89977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Bosch Office Sans"/>
                      <a:ea typeface="+mn-ea"/>
                      <a:cs typeface="+mn-cs"/>
                    </a:rPr>
                    <a:t>Agent</a:t>
                  </a:r>
                  <a:endParaRPr kumimoji="0" lang="en-US" sz="1771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8" name="Group 107"/>
              <p:cNvGrpSpPr/>
              <p:nvPr/>
            </p:nvGrpSpPr>
            <p:grpSpPr>
              <a:xfrm rot="16200000">
                <a:off x="3838605" y="4923695"/>
                <a:ext cx="8810200" cy="2330524"/>
                <a:chOff x="5048496" y="10004452"/>
                <a:chExt cx="8810200" cy="2330524"/>
              </a:xfrm>
            </p:grpSpPr>
            <p:sp>
              <p:nvSpPr>
                <p:cNvPr id="109" name="Rounded Rectangle 108"/>
                <p:cNvSpPr/>
                <p:nvPr/>
              </p:nvSpPr>
              <p:spPr>
                <a:xfrm>
                  <a:off x="5048496" y="10081492"/>
                  <a:ext cx="8810200" cy="2253484"/>
                </a:xfrm>
                <a:prstGeom prst="roundRect">
                  <a:avLst/>
                </a:prstGeom>
                <a:gradFill rotWithShape="1">
                  <a:gsLst>
                    <a:gs pos="0">
                      <a:sysClr val="windowText" lastClr="000000">
                        <a:satMod val="103000"/>
                        <a:lumMod val="102000"/>
                        <a:tint val="94000"/>
                      </a:sysClr>
                    </a:gs>
                    <a:gs pos="50000">
                      <a:sysClr val="windowText" lastClr="000000">
                        <a:satMod val="110000"/>
                        <a:lumMod val="100000"/>
                        <a:shade val="100000"/>
                      </a:sysClr>
                    </a:gs>
                    <a:gs pos="100000">
                      <a:sysClr val="windowText" lastClr="000000">
                        <a:lumMod val="99000"/>
                        <a:satMod val="120000"/>
                        <a:shade val="78000"/>
                      </a:sysClr>
                    </a:gs>
                  </a:gsLst>
                  <a:lin ang="5400000" scaled="0"/>
                </a:gradFill>
                <a:ln>
                  <a:noFill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89977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71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pic>
              <p:nvPicPr>
                <p:cNvPr id="110" name="Picture 32" descr="https://www.javacodegeeks.com/wp-content/uploads/2014/07/spring-security-project.pn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811107" y="10400545"/>
                  <a:ext cx="1240984" cy="124098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1" name="Rectangle 110"/>
                <p:cNvSpPr/>
                <p:nvPr/>
              </p:nvSpPr>
              <p:spPr>
                <a:xfrm>
                  <a:off x="9487446" y="11671836"/>
                  <a:ext cx="2010100" cy="584776"/>
                </a:xfrm>
                <a:prstGeom prst="rect">
                  <a:avLst/>
                </a:prstGeom>
                <a:noFill/>
              </p:spPr>
              <p:txBody>
                <a:bodyPr wrap="square" lIns="45720" tIns="22860" rIns="45720" bIns="22860">
                  <a:spAutoFit/>
                </a:bodyPr>
                <a:lstStyle/>
                <a:p>
                  <a:pPr marL="0" marR="0" lvl="0" indent="0" algn="ctr" defTabSz="89977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 smtClean="0">
                      <a:ln w="0"/>
                      <a:solidFill>
                        <a:srgbClr val="5FA134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  <a:uLnTx/>
                      <a:uFillTx/>
                      <a:latin typeface="Bosch Office Sans"/>
                    </a:rPr>
                    <a:t>Security</a:t>
                  </a:r>
                  <a:endParaRPr kumimoji="0" lang="en-US" sz="2700" b="0" i="0" u="none" strike="noStrike" kern="0" cap="none" spc="0" normalizeH="0" baseline="0" noProof="0" dirty="0" smtClean="0">
                    <a:ln w="0"/>
                    <a:solidFill>
                      <a:srgbClr val="5FA134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uLnTx/>
                    <a:uFillTx/>
                    <a:latin typeface="Bosch Office Sans"/>
                  </a:endParaRPr>
                </a:p>
              </p:txBody>
            </p:sp>
            <p:pic>
              <p:nvPicPr>
                <p:cNvPr id="112" name="Picture 36" descr="http://mnknowledge.com/images/icon_Spring_HighRes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73278" y="10091462"/>
                  <a:ext cx="852313" cy="63923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3" name="Picture 40" descr="http://2.bp.blogspot.com/-qHSsmfROS1c/UoFWwtez3iI/AAAAAAAAG0M/nxKwNEOaRSs/s1600/logo-spring-io.png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2952"/>
                <a:stretch/>
              </p:blipFill>
              <p:spPr bwMode="auto">
                <a:xfrm>
                  <a:off x="6072437" y="10004452"/>
                  <a:ext cx="1590066" cy="7478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113" descr="http://cdn.springtutorials.com/wp-content/uploads/2015/10/spring-data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74141" y="10829338"/>
                  <a:ext cx="940623" cy="91629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5" name="Rectangle 114"/>
                <p:cNvSpPr/>
                <p:nvPr/>
              </p:nvSpPr>
              <p:spPr>
                <a:xfrm>
                  <a:off x="5400184" y="11718572"/>
                  <a:ext cx="2010100" cy="584776"/>
                </a:xfrm>
                <a:prstGeom prst="rect">
                  <a:avLst/>
                </a:prstGeom>
                <a:noFill/>
              </p:spPr>
              <p:txBody>
                <a:bodyPr wrap="square" lIns="45720" tIns="22860" rIns="45720" bIns="22860">
                  <a:spAutoFit/>
                </a:bodyPr>
                <a:lstStyle/>
                <a:p>
                  <a:pPr marL="0" marR="0" lvl="0" indent="0" algn="ctr" defTabSz="89977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 smtClean="0">
                      <a:ln w="0"/>
                      <a:solidFill>
                        <a:srgbClr val="5FA134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  <a:uLnTx/>
                      <a:uFillTx/>
                      <a:latin typeface="Bosch Office Sans"/>
                    </a:rPr>
                    <a:t>Data</a:t>
                  </a:r>
                  <a:endParaRPr kumimoji="0" lang="en-US" sz="2700" b="0" i="0" u="none" strike="noStrike" kern="0" cap="none" spc="0" normalizeH="0" baseline="0" noProof="0" dirty="0" smtClean="0">
                    <a:ln w="0"/>
                    <a:solidFill>
                      <a:srgbClr val="5FA134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uLnTx/>
                    <a:uFillTx/>
                    <a:latin typeface="Bosch Office Sans"/>
                  </a:endParaRPr>
                </a:p>
              </p:txBody>
            </p:sp>
            <p:pic>
              <p:nvPicPr>
                <p:cNvPr id="116" name="Picture 115" descr="https://cdn-images-1.medium.com/max/800/1*hznhS2nVral7pu4HWTJO0w.png"/>
                <p:cNvPicPr>
                  <a:picLocks noChangeAspect="1" noChangeArrowheads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006" r="32141"/>
                <a:stretch/>
              </p:blipFill>
              <p:spPr bwMode="auto">
                <a:xfrm>
                  <a:off x="11638148" y="10253481"/>
                  <a:ext cx="1483720" cy="1394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7" name="Rectangle 116"/>
                <p:cNvSpPr/>
                <p:nvPr/>
              </p:nvSpPr>
              <p:spPr>
                <a:xfrm>
                  <a:off x="11462875" y="11700617"/>
                  <a:ext cx="2303826" cy="584776"/>
                </a:xfrm>
                <a:prstGeom prst="rect">
                  <a:avLst/>
                </a:prstGeom>
                <a:noFill/>
              </p:spPr>
              <p:txBody>
                <a:bodyPr wrap="square" lIns="45720" tIns="22860" rIns="45720" bIns="22860">
                  <a:spAutoFit/>
                </a:bodyPr>
                <a:lstStyle/>
                <a:p>
                  <a:pPr marL="0" marR="0" lvl="0" indent="0" algn="ctr" defTabSz="89977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 smtClean="0">
                      <a:ln w="0"/>
                      <a:solidFill>
                        <a:srgbClr val="5FA134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  <a:uLnTx/>
                      <a:uFillTx/>
                      <a:latin typeface="Bosch Office Sans"/>
                    </a:rPr>
                    <a:t>Web MVC</a:t>
                  </a:r>
                  <a:endParaRPr kumimoji="0" lang="en-US" sz="2700" b="0" i="0" u="none" strike="noStrike" kern="0" cap="none" spc="0" normalizeH="0" baseline="0" noProof="0" dirty="0" smtClean="0">
                    <a:ln w="0"/>
                    <a:solidFill>
                      <a:srgbClr val="5FA134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uLnTx/>
                    <a:uFillTx/>
                    <a:latin typeface="Bosch Office Sans"/>
                  </a:endParaRPr>
                </a:p>
              </p:txBody>
            </p:sp>
            <p:pic>
              <p:nvPicPr>
                <p:cNvPr id="118" name="Picture 117" descr="http://rabbitstack.github.io/images/spring-boot-logo.png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65107" y="10274659"/>
                  <a:ext cx="1366870" cy="13668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9" name="Rectangle 118"/>
                <p:cNvSpPr/>
                <p:nvPr/>
              </p:nvSpPr>
              <p:spPr>
                <a:xfrm>
                  <a:off x="7443814" y="11655088"/>
                  <a:ext cx="2010100" cy="584776"/>
                </a:xfrm>
                <a:prstGeom prst="rect">
                  <a:avLst/>
                </a:prstGeom>
                <a:noFill/>
              </p:spPr>
              <p:txBody>
                <a:bodyPr wrap="square" lIns="45720" tIns="22860" rIns="45720" bIns="22860">
                  <a:spAutoFit/>
                </a:bodyPr>
                <a:lstStyle/>
                <a:p>
                  <a:pPr marL="0" marR="0" lvl="0" indent="0" algn="ctr" defTabSz="89977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 smtClean="0">
                      <a:ln w="0"/>
                      <a:solidFill>
                        <a:srgbClr val="5FA134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  <a:uLnTx/>
                      <a:uFillTx/>
                      <a:latin typeface="Bosch Office Sans"/>
                    </a:rPr>
                    <a:t>Boot</a:t>
                  </a:r>
                  <a:endParaRPr kumimoji="0" lang="en-US" sz="2700" b="0" i="0" u="none" strike="noStrike" kern="0" cap="none" spc="0" normalizeH="0" baseline="0" noProof="0" dirty="0" smtClean="0">
                    <a:ln w="0"/>
                    <a:solidFill>
                      <a:srgbClr val="5FA134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uLnTx/>
                    <a:uFillTx/>
                    <a:latin typeface="Bosch Office Sans"/>
                  </a:endParaRPr>
                </a:p>
              </p:txBody>
            </p:sp>
          </p:grpSp>
        </p:grpSp>
        <p:grpSp>
          <p:nvGrpSpPr>
            <p:cNvPr id="98" name="Group 97"/>
            <p:cNvGrpSpPr/>
            <p:nvPr/>
          </p:nvGrpSpPr>
          <p:grpSpPr>
            <a:xfrm>
              <a:off x="11539797" y="8753532"/>
              <a:ext cx="351313" cy="418190"/>
              <a:chOff x="10591637" y="8753443"/>
              <a:chExt cx="304800" cy="563201"/>
            </a:xfrm>
          </p:grpSpPr>
          <p:sp>
            <p:nvSpPr>
              <p:cNvPr id="105" name="Right Arrow 104"/>
              <p:cNvSpPr/>
              <p:nvPr/>
            </p:nvSpPr>
            <p:spPr>
              <a:xfrm rot="5400000">
                <a:off x="10538297" y="8958504"/>
                <a:ext cx="411480" cy="304800"/>
              </a:xfrm>
              <a:prstGeom prst="rightArrow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endParaRPr>
              </a:p>
            </p:txBody>
          </p:sp>
          <p:sp>
            <p:nvSpPr>
              <p:cNvPr id="106" name="Right Arrow 105"/>
              <p:cNvSpPr/>
              <p:nvPr/>
            </p:nvSpPr>
            <p:spPr>
              <a:xfrm rot="16200000">
                <a:off x="10538297" y="8806783"/>
                <a:ext cx="411480" cy="304800"/>
              </a:xfrm>
              <a:prstGeom prst="rightArrow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63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endParaRPr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 rot="5400000">
              <a:off x="14959736" y="7023545"/>
              <a:ext cx="364373" cy="395186"/>
              <a:chOff x="10591637" y="8753443"/>
              <a:chExt cx="304800" cy="563201"/>
            </a:xfrm>
          </p:grpSpPr>
          <p:sp>
            <p:nvSpPr>
              <p:cNvPr id="103" name="Right Arrow 102"/>
              <p:cNvSpPr/>
              <p:nvPr/>
            </p:nvSpPr>
            <p:spPr>
              <a:xfrm rot="5400000">
                <a:off x="10538297" y="8958504"/>
                <a:ext cx="411480" cy="304800"/>
              </a:xfrm>
              <a:prstGeom prst="rightArrow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endParaRPr>
              </a:p>
            </p:txBody>
          </p:sp>
          <p:sp>
            <p:nvSpPr>
              <p:cNvPr id="104" name="Right Arrow 103"/>
              <p:cNvSpPr/>
              <p:nvPr/>
            </p:nvSpPr>
            <p:spPr>
              <a:xfrm rot="16200000">
                <a:off x="10538297" y="8806783"/>
                <a:ext cx="411480" cy="304800"/>
              </a:xfrm>
              <a:prstGeom prst="rightArrow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63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endParaRPr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>
              <a:off x="11548602" y="4458126"/>
              <a:ext cx="342507" cy="418190"/>
              <a:chOff x="10591637" y="8753443"/>
              <a:chExt cx="304800" cy="563201"/>
            </a:xfrm>
          </p:grpSpPr>
          <p:sp>
            <p:nvSpPr>
              <p:cNvPr id="101" name="Right Arrow 100"/>
              <p:cNvSpPr/>
              <p:nvPr/>
            </p:nvSpPr>
            <p:spPr>
              <a:xfrm rot="5400000">
                <a:off x="10538297" y="8958504"/>
                <a:ext cx="411480" cy="304800"/>
              </a:xfrm>
              <a:prstGeom prst="rightArrow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endParaRPr>
              </a:p>
            </p:txBody>
          </p:sp>
          <p:sp>
            <p:nvSpPr>
              <p:cNvPr id="102" name="Right Arrow 101"/>
              <p:cNvSpPr/>
              <p:nvPr/>
            </p:nvSpPr>
            <p:spPr>
              <a:xfrm rot="16200000">
                <a:off x="10538297" y="8806783"/>
                <a:ext cx="411480" cy="304800"/>
              </a:xfrm>
              <a:prstGeom prst="rightArrow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63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53" name="Picture 1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36294" y="3691850"/>
            <a:ext cx="2275893" cy="528364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>
          <a:blip r:embed="rId1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89787" y="1581199"/>
            <a:ext cx="1736170" cy="564255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/>
        </p:nvPicPr>
        <p:blipFill>
          <a:blip r:embed="rId1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02700" y="2525485"/>
            <a:ext cx="1399927" cy="724462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998" y="1531257"/>
            <a:ext cx="1413941" cy="777667"/>
          </a:xfrm>
          <a:prstGeom prst="rect">
            <a:avLst/>
          </a:prstGeom>
        </p:spPr>
      </p:pic>
      <p:pic>
        <p:nvPicPr>
          <p:cNvPr id="157" name="Picture 156"/>
          <p:cNvPicPr>
            <a:picLocks noChangeAspect="1"/>
          </p:cNvPicPr>
          <p:nvPr/>
        </p:nvPicPr>
        <p:blipFill>
          <a:blip r:embed="rId1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78330" y="2704820"/>
            <a:ext cx="1221999" cy="510285"/>
          </a:xfrm>
          <a:prstGeom prst="rect">
            <a:avLst/>
          </a:prstGeom>
        </p:spPr>
      </p:pic>
      <p:pic>
        <p:nvPicPr>
          <p:cNvPr id="158" name="Picture 15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413" y="4508988"/>
            <a:ext cx="1821387" cy="1067219"/>
          </a:xfrm>
          <a:prstGeom prst="rect">
            <a:avLst/>
          </a:prstGeom>
        </p:spPr>
      </p:pic>
      <p:pic>
        <p:nvPicPr>
          <p:cNvPr id="159" name="Picture 15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551" y="3475875"/>
            <a:ext cx="1308734" cy="108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54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653" y="1931247"/>
            <a:ext cx="2927057" cy="19048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59175" y="286863"/>
            <a:ext cx="1851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Benefits</a:t>
            </a:r>
            <a:endParaRPr lang="en-US" sz="3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0" y="6746851"/>
            <a:ext cx="12192000" cy="176463"/>
            <a:chOff x="0" y="6105525"/>
            <a:chExt cx="12192000" cy="752475"/>
          </a:xfrm>
        </p:grpSpPr>
        <p:sp>
          <p:nvSpPr>
            <p:cNvPr id="47" name="Rectangle 46"/>
            <p:cNvSpPr/>
            <p:nvPr/>
          </p:nvSpPr>
          <p:spPr>
            <a:xfrm rot="16200000">
              <a:off x="2671769" y="5465767"/>
              <a:ext cx="752466" cy="203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8" name="Rectangle 47"/>
            <p:cNvSpPr/>
            <p:nvPr/>
          </p:nvSpPr>
          <p:spPr>
            <a:xfrm rot="16200000">
              <a:off x="4703767" y="5465765"/>
              <a:ext cx="752468" cy="203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9" name="Rectangle 48"/>
            <p:cNvSpPr/>
            <p:nvPr/>
          </p:nvSpPr>
          <p:spPr>
            <a:xfrm rot="16200000">
              <a:off x="6735765" y="5465764"/>
              <a:ext cx="752471" cy="203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0" name="Rectangle 49"/>
            <p:cNvSpPr/>
            <p:nvPr/>
          </p:nvSpPr>
          <p:spPr>
            <a:xfrm rot="16200000">
              <a:off x="8767764" y="5465762"/>
              <a:ext cx="752474" cy="20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1" name="Rectangle 50"/>
            <p:cNvSpPr/>
            <p:nvPr/>
          </p:nvSpPr>
          <p:spPr>
            <a:xfrm rot="16200000">
              <a:off x="10799766" y="5465766"/>
              <a:ext cx="752468" cy="2032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2" name="Rectangle 51"/>
            <p:cNvSpPr/>
            <p:nvPr/>
          </p:nvSpPr>
          <p:spPr>
            <a:xfrm rot="16200000">
              <a:off x="639763" y="5465762"/>
              <a:ext cx="752474" cy="20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83" y="1949494"/>
            <a:ext cx="5570806" cy="3108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899" y="1294228"/>
            <a:ext cx="2413165" cy="17085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033" y="4474991"/>
            <a:ext cx="2763392" cy="169369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69216" y="5190030"/>
            <a:ext cx="476412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Performance testing dashboard</a:t>
            </a:r>
            <a:endParaRPr lang="en-US" sz="2800" b="0" cap="none" spc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608050" y="2331944"/>
            <a:ext cx="197932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Reduce Cost</a:t>
            </a:r>
            <a:endParaRPr lang="en-US" sz="28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8883531" y="3764504"/>
            <a:ext cx="27717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Increase Effciency</a:t>
            </a:r>
            <a:endParaRPr lang="en-US" sz="28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776785" y="5984854"/>
            <a:ext cx="475790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Centralize Testing Management</a:t>
            </a:r>
            <a:endParaRPr lang="en-US" sz="28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593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 rot="16200000">
            <a:off x="2214564" y="5008562"/>
            <a:ext cx="1666876" cy="203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Rectangle 12"/>
          <p:cNvSpPr/>
          <p:nvPr/>
        </p:nvSpPr>
        <p:spPr>
          <a:xfrm rot="16200000">
            <a:off x="4703767" y="5465765"/>
            <a:ext cx="752468" cy="203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Rectangle 13"/>
          <p:cNvSpPr/>
          <p:nvPr/>
        </p:nvSpPr>
        <p:spPr>
          <a:xfrm rot="16200000">
            <a:off x="6735765" y="5465764"/>
            <a:ext cx="752471" cy="20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Rectangle 14"/>
          <p:cNvSpPr/>
          <p:nvPr/>
        </p:nvSpPr>
        <p:spPr>
          <a:xfrm rot="16200000">
            <a:off x="8767764" y="5465762"/>
            <a:ext cx="752474" cy="203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Rectangle 15"/>
          <p:cNvSpPr/>
          <p:nvPr/>
        </p:nvSpPr>
        <p:spPr>
          <a:xfrm rot="16200000">
            <a:off x="10799766" y="5465766"/>
            <a:ext cx="752468" cy="203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Rectangle 16"/>
          <p:cNvSpPr/>
          <p:nvPr/>
        </p:nvSpPr>
        <p:spPr>
          <a:xfrm rot="16200000">
            <a:off x="639764" y="5465762"/>
            <a:ext cx="752475" cy="20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8" name="Group 17"/>
          <p:cNvGrpSpPr/>
          <p:nvPr/>
        </p:nvGrpSpPr>
        <p:grpSpPr>
          <a:xfrm>
            <a:off x="2" y="6736617"/>
            <a:ext cx="12191999" cy="134339"/>
            <a:chOff x="2" y="2110197"/>
            <a:chExt cx="12191999" cy="134339"/>
          </a:xfrm>
        </p:grpSpPr>
        <p:sp>
          <p:nvSpPr>
            <p:cNvPr id="19" name="Rectangle 18"/>
            <p:cNvSpPr/>
            <p:nvPr/>
          </p:nvSpPr>
          <p:spPr>
            <a:xfrm rot="16200000">
              <a:off x="2980836" y="1161370"/>
              <a:ext cx="134333" cy="203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 rot="16200000">
              <a:off x="5012835" y="1161369"/>
              <a:ext cx="134333" cy="203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7044834" y="1161369"/>
              <a:ext cx="134335" cy="2032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9076834" y="1161367"/>
              <a:ext cx="134336" cy="2032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11108832" y="1161366"/>
              <a:ext cx="134338" cy="2032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 rot="16200000">
              <a:off x="948836" y="1161370"/>
              <a:ext cx="134331" cy="2032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cxnSp>
        <p:nvCxnSpPr>
          <p:cNvPr id="35" name="Straight Connector 34"/>
          <p:cNvCxnSpPr/>
          <p:nvPr/>
        </p:nvCxnSpPr>
        <p:spPr>
          <a:xfrm>
            <a:off x="3028787" y="4752582"/>
            <a:ext cx="3067213" cy="0"/>
          </a:xfrm>
          <a:prstGeom prst="line">
            <a:avLst/>
          </a:prstGeom>
          <a:ln w="15875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028787" y="4752975"/>
            <a:ext cx="0" cy="438149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032318" y="2357159"/>
            <a:ext cx="81274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How do we ensure the quality?</a:t>
            </a:r>
            <a:endParaRPr lang="en-US" sz="4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5723825" y="3802513"/>
            <a:ext cx="744351" cy="0"/>
          </a:xfrm>
          <a:prstGeom prst="line">
            <a:avLst/>
          </a:prstGeom>
          <a:ln w="158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096000" y="3952875"/>
            <a:ext cx="0" cy="809232"/>
          </a:xfrm>
          <a:prstGeom prst="line">
            <a:avLst/>
          </a:prstGeom>
          <a:ln w="15875">
            <a:solidFill>
              <a:schemeClr val="accent6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2742638" y="5659040"/>
            <a:ext cx="610728" cy="611188"/>
            <a:chOff x="1588" y="4763"/>
            <a:chExt cx="2109787" cy="2111375"/>
          </a:xfrm>
          <a:solidFill>
            <a:schemeClr val="bg1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1588" y="4763"/>
              <a:ext cx="2109787" cy="2111375"/>
            </a:xfrm>
            <a:custGeom>
              <a:avLst/>
              <a:gdLst>
                <a:gd name="T0" fmla="*/ 362 w 560"/>
                <a:gd name="T1" fmla="*/ 176 h 560"/>
                <a:gd name="T2" fmla="*/ 280 w 560"/>
                <a:gd name="T3" fmla="*/ 0 h 560"/>
                <a:gd name="T4" fmla="*/ 158 w 560"/>
                <a:gd name="T5" fmla="*/ 179 h 560"/>
                <a:gd name="T6" fmla="*/ 140 w 560"/>
                <a:gd name="T7" fmla="*/ 189 h 560"/>
                <a:gd name="T8" fmla="*/ 53 w 560"/>
                <a:gd name="T9" fmla="*/ 175 h 560"/>
                <a:gd name="T10" fmla="*/ 0 w 560"/>
                <a:gd name="T11" fmla="*/ 508 h 560"/>
                <a:gd name="T12" fmla="*/ 105 w 560"/>
                <a:gd name="T13" fmla="*/ 560 h 560"/>
                <a:gd name="T14" fmla="*/ 153 w 560"/>
                <a:gd name="T15" fmla="*/ 530 h 560"/>
                <a:gd name="T16" fmla="*/ 158 w 560"/>
                <a:gd name="T17" fmla="*/ 531 h 560"/>
                <a:gd name="T18" fmla="*/ 333 w 560"/>
                <a:gd name="T19" fmla="*/ 560 h 560"/>
                <a:gd name="T20" fmla="*/ 491 w 560"/>
                <a:gd name="T21" fmla="*/ 526 h 560"/>
                <a:gd name="T22" fmla="*/ 499 w 560"/>
                <a:gd name="T23" fmla="*/ 477 h 560"/>
                <a:gd name="T24" fmla="*/ 528 w 560"/>
                <a:gd name="T25" fmla="*/ 384 h 560"/>
                <a:gd name="T26" fmla="*/ 545 w 560"/>
                <a:gd name="T27" fmla="*/ 294 h 560"/>
                <a:gd name="T28" fmla="*/ 560 w 560"/>
                <a:gd name="T29" fmla="*/ 252 h 560"/>
                <a:gd name="T30" fmla="*/ 510 w 560"/>
                <a:gd name="T31" fmla="*/ 183 h 560"/>
                <a:gd name="T32" fmla="*/ 105 w 560"/>
                <a:gd name="T33" fmla="*/ 525 h 560"/>
                <a:gd name="T34" fmla="*/ 35 w 560"/>
                <a:gd name="T35" fmla="*/ 508 h 560"/>
                <a:gd name="T36" fmla="*/ 53 w 560"/>
                <a:gd name="T37" fmla="*/ 210 h 560"/>
                <a:gd name="T38" fmla="*/ 123 w 560"/>
                <a:gd name="T39" fmla="*/ 228 h 560"/>
                <a:gd name="T40" fmla="*/ 525 w 560"/>
                <a:gd name="T41" fmla="*/ 254 h 560"/>
                <a:gd name="T42" fmla="*/ 455 w 560"/>
                <a:gd name="T43" fmla="*/ 280 h 560"/>
                <a:gd name="T44" fmla="*/ 455 w 560"/>
                <a:gd name="T45" fmla="*/ 298 h 560"/>
                <a:gd name="T46" fmla="*/ 517 w 560"/>
                <a:gd name="T47" fmla="*/ 330 h 560"/>
                <a:gd name="T48" fmla="*/ 438 w 560"/>
                <a:gd name="T49" fmla="*/ 368 h 560"/>
                <a:gd name="T50" fmla="*/ 438 w 560"/>
                <a:gd name="T51" fmla="*/ 385 h 560"/>
                <a:gd name="T52" fmla="*/ 495 w 560"/>
                <a:gd name="T53" fmla="*/ 421 h 560"/>
                <a:gd name="T54" fmla="*/ 420 w 560"/>
                <a:gd name="T55" fmla="*/ 455 h 560"/>
                <a:gd name="T56" fmla="*/ 420 w 560"/>
                <a:gd name="T57" fmla="*/ 473 h 560"/>
                <a:gd name="T58" fmla="*/ 465 w 560"/>
                <a:gd name="T59" fmla="*/ 497 h 560"/>
                <a:gd name="T60" fmla="*/ 429 w 560"/>
                <a:gd name="T61" fmla="*/ 525 h 560"/>
                <a:gd name="T62" fmla="*/ 236 w 560"/>
                <a:gd name="T63" fmla="*/ 514 h 560"/>
                <a:gd name="T64" fmla="*/ 140 w 560"/>
                <a:gd name="T65" fmla="*/ 479 h 560"/>
                <a:gd name="T66" fmla="*/ 154 w 560"/>
                <a:gd name="T67" fmla="*/ 219 h 560"/>
                <a:gd name="T68" fmla="*/ 263 w 560"/>
                <a:gd name="T69" fmla="*/ 53 h 560"/>
                <a:gd name="T70" fmla="*/ 331 w 560"/>
                <a:gd name="T71" fmla="*/ 118 h 560"/>
                <a:gd name="T72" fmla="*/ 504 w 560"/>
                <a:gd name="T73" fmla="*/ 217 h 560"/>
                <a:gd name="T74" fmla="*/ 525 w 560"/>
                <a:gd name="T75" fmla="*/ 254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60" h="560">
                  <a:moveTo>
                    <a:pt x="510" y="183"/>
                  </a:moveTo>
                  <a:cubicBezTo>
                    <a:pt x="489" y="178"/>
                    <a:pt x="437" y="178"/>
                    <a:pt x="362" y="176"/>
                  </a:cubicBezTo>
                  <a:cubicBezTo>
                    <a:pt x="365" y="159"/>
                    <a:pt x="366" y="144"/>
                    <a:pt x="366" y="118"/>
                  </a:cubicBezTo>
                  <a:cubicBezTo>
                    <a:pt x="366" y="55"/>
                    <a:pt x="320" y="0"/>
                    <a:pt x="280" y="0"/>
                  </a:cubicBezTo>
                  <a:cubicBezTo>
                    <a:pt x="251" y="0"/>
                    <a:pt x="228" y="23"/>
                    <a:pt x="228" y="52"/>
                  </a:cubicBezTo>
                  <a:cubicBezTo>
                    <a:pt x="227" y="87"/>
                    <a:pt x="216" y="148"/>
                    <a:pt x="158" y="179"/>
                  </a:cubicBezTo>
                  <a:cubicBezTo>
                    <a:pt x="153" y="181"/>
                    <a:pt x="141" y="187"/>
                    <a:pt x="139" y="188"/>
                  </a:cubicBezTo>
                  <a:cubicBezTo>
                    <a:pt x="140" y="189"/>
                    <a:pt x="140" y="189"/>
                    <a:pt x="140" y="189"/>
                  </a:cubicBezTo>
                  <a:cubicBezTo>
                    <a:pt x="131" y="181"/>
                    <a:pt x="118" y="175"/>
                    <a:pt x="105" y="175"/>
                  </a:cubicBezTo>
                  <a:cubicBezTo>
                    <a:pt x="53" y="175"/>
                    <a:pt x="53" y="175"/>
                    <a:pt x="53" y="175"/>
                  </a:cubicBezTo>
                  <a:cubicBezTo>
                    <a:pt x="24" y="175"/>
                    <a:pt x="0" y="199"/>
                    <a:pt x="0" y="228"/>
                  </a:cubicBezTo>
                  <a:cubicBezTo>
                    <a:pt x="0" y="508"/>
                    <a:pt x="0" y="508"/>
                    <a:pt x="0" y="508"/>
                  </a:cubicBezTo>
                  <a:cubicBezTo>
                    <a:pt x="0" y="536"/>
                    <a:pt x="24" y="560"/>
                    <a:pt x="53" y="560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26" y="560"/>
                    <a:pt x="143" y="547"/>
                    <a:pt x="152" y="530"/>
                  </a:cubicBezTo>
                  <a:cubicBezTo>
                    <a:pt x="152" y="530"/>
                    <a:pt x="152" y="530"/>
                    <a:pt x="153" y="530"/>
                  </a:cubicBezTo>
                  <a:cubicBezTo>
                    <a:pt x="154" y="530"/>
                    <a:pt x="155" y="531"/>
                    <a:pt x="157" y="531"/>
                  </a:cubicBezTo>
                  <a:cubicBezTo>
                    <a:pt x="157" y="531"/>
                    <a:pt x="157" y="531"/>
                    <a:pt x="158" y="531"/>
                  </a:cubicBezTo>
                  <a:cubicBezTo>
                    <a:pt x="168" y="534"/>
                    <a:pt x="187" y="538"/>
                    <a:pt x="228" y="548"/>
                  </a:cubicBezTo>
                  <a:cubicBezTo>
                    <a:pt x="237" y="550"/>
                    <a:pt x="284" y="560"/>
                    <a:pt x="333" y="560"/>
                  </a:cubicBezTo>
                  <a:cubicBezTo>
                    <a:pt x="429" y="560"/>
                    <a:pt x="429" y="560"/>
                    <a:pt x="429" y="560"/>
                  </a:cubicBezTo>
                  <a:cubicBezTo>
                    <a:pt x="458" y="560"/>
                    <a:pt x="479" y="549"/>
                    <a:pt x="491" y="526"/>
                  </a:cubicBezTo>
                  <a:cubicBezTo>
                    <a:pt x="492" y="526"/>
                    <a:pt x="496" y="518"/>
                    <a:pt x="499" y="507"/>
                  </a:cubicBezTo>
                  <a:cubicBezTo>
                    <a:pt x="501" y="499"/>
                    <a:pt x="502" y="488"/>
                    <a:pt x="499" y="477"/>
                  </a:cubicBezTo>
                  <a:cubicBezTo>
                    <a:pt x="518" y="464"/>
                    <a:pt x="524" y="444"/>
                    <a:pt x="528" y="431"/>
                  </a:cubicBezTo>
                  <a:cubicBezTo>
                    <a:pt x="535" y="411"/>
                    <a:pt x="533" y="395"/>
                    <a:pt x="528" y="384"/>
                  </a:cubicBezTo>
                  <a:cubicBezTo>
                    <a:pt x="539" y="374"/>
                    <a:pt x="548" y="359"/>
                    <a:pt x="551" y="335"/>
                  </a:cubicBezTo>
                  <a:cubicBezTo>
                    <a:pt x="554" y="321"/>
                    <a:pt x="551" y="306"/>
                    <a:pt x="545" y="294"/>
                  </a:cubicBezTo>
                  <a:cubicBezTo>
                    <a:pt x="555" y="283"/>
                    <a:pt x="559" y="269"/>
                    <a:pt x="560" y="256"/>
                  </a:cubicBezTo>
                  <a:cubicBezTo>
                    <a:pt x="560" y="252"/>
                    <a:pt x="560" y="252"/>
                    <a:pt x="560" y="252"/>
                  </a:cubicBezTo>
                  <a:cubicBezTo>
                    <a:pt x="560" y="250"/>
                    <a:pt x="560" y="248"/>
                    <a:pt x="560" y="243"/>
                  </a:cubicBezTo>
                  <a:cubicBezTo>
                    <a:pt x="560" y="221"/>
                    <a:pt x="545" y="193"/>
                    <a:pt x="510" y="183"/>
                  </a:cubicBezTo>
                  <a:close/>
                  <a:moveTo>
                    <a:pt x="123" y="508"/>
                  </a:moveTo>
                  <a:cubicBezTo>
                    <a:pt x="123" y="517"/>
                    <a:pt x="115" y="525"/>
                    <a:pt x="105" y="525"/>
                  </a:cubicBezTo>
                  <a:cubicBezTo>
                    <a:pt x="53" y="525"/>
                    <a:pt x="53" y="525"/>
                    <a:pt x="53" y="525"/>
                  </a:cubicBezTo>
                  <a:cubicBezTo>
                    <a:pt x="43" y="525"/>
                    <a:pt x="35" y="517"/>
                    <a:pt x="35" y="508"/>
                  </a:cubicBezTo>
                  <a:cubicBezTo>
                    <a:pt x="35" y="228"/>
                    <a:pt x="35" y="228"/>
                    <a:pt x="35" y="228"/>
                  </a:cubicBezTo>
                  <a:cubicBezTo>
                    <a:pt x="35" y="218"/>
                    <a:pt x="43" y="210"/>
                    <a:pt x="53" y="210"/>
                  </a:cubicBezTo>
                  <a:cubicBezTo>
                    <a:pt x="105" y="210"/>
                    <a:pt x="105" y="210"/>
                    <a:pt x="105" y="210"/>
                  </a:cubicBezTo>
                  <a:cubicBezTo>
                    <a:pt x="115" y="210"/>
                    <a:pt x="123" y="218"/>
                    <a:pt x="123" y="228"/>
                  </a:cubicBezTo>
                  <a:lnTo>
                    <a:pt x="123" y="508"/>
                  </a:lnTo>
                  <a:close/>
                  <a:moveTo>
                    <a:pt x="525" y="254"/>
                  </a:moveTo>
                  <a:cubicBezTo>
                    <a:pt x="524" y="263"/>
                    <a:pt x="521" y="280"/>
                    <a:pt x="490" y="280"/>
                  </a:cubicBezTo>
                  <a:cubicBezTo>
                    <a:pt x="464" y="280"/>
                    <a:pt x="455" y="280"/>
                    <a:pt x="455" y="280"/>
                  </a:cubicBezTo>
                  <a:cubicBezTo>
                    <a:pt x="450" y="280"/>
                    <a:pt x="446" y="284"/>
                    <a:pt x="446" y="289"/>
                  </a:cubicBezTo>
                  <a:cubicBezTo>
                    <a:pt x="446" y="294"/>
                    <a:pt x="450" y="298"/>
                    <a:pt x="455" y="298"/>
                  </a:cubicBezTo>
                  <a:cubicBezTo>
                    <a:pt x="455" y="298"/>
                    <a:pt x="463" y="298"/>
                    <a:pt x="489" y="298"/>
                  </a:cubicBezTo>
                  <a:cubicBezTo>
                    <a:pt x="515" y="298"/>
                    <a:pt x="519" y="319"/>
                    <a:pt x="517" y="330"/>
                  </a:cubicBezTo>
                  <a:cubicBezTo>
                    <a:pt x="515" y="343"/>
                    <a:pt x="509" y="368"/>
                    <a:pt x="479" y="368"/>
                  </a:cubicBezTo>
                  <a:cubicBezTo>
                    <a:pt x="450" y="368"/>
                    <a:pt x="438" y="368"/>
                    <a:pt x="438" y="368"/>
                  </a:cubicBezTo>
                  <a:cubicBezTo>
                    <a:pt x="433" y="368"/>
                    <a:pt x="429" y="371"/>
                    <a:pt x="429" y="376"/>
                  </a:cubicBezTo>
                  <a:cubicBezTo>
                    <a:pt x="429" y="381"/>
                    <a:pt x="433" y="385"/>
                    <a:pt x="438" y="385"/>
                  </a:cubicBezTo>
                  <a:cubicBezTo>
                    <a:pt x="438" y="385"/>
                    <a:pt x="458" y="385"/>
                    <a:pt x="472" y="385"/>
                  </a:cubicBezTo>
                  <a:cubicBezTo>
                    <a:pt x="501" y="385"/>
                    <a:pt x="499" y="408"/>
                    <a:pt x="495" y="421"/>
                  </a:cubicBezTo>
                  <a:cubicBezTo>
                    <a:pt x="489" y="439"/>
                    <a:pt x="486" y="455"/>
                    <a:pt x="448" y="455"/>
                  </a:cubicBezTo>
                  <a:cubicBezTo>
                    <a:pt x="436" y="455"/>
                    <a:pt x="420" y="455"/>
                    <a:pt x="420" y="455"/>
                  </a:cubicBezTo>
                  <a:cubicBezTo>
                    <a:pt x="415" y="455"/>
                    <a:pt x="411" y="459"/>
                    <a:pt x="411" y="464"/>
                  </a:cubicBezTo>
                  <a:cubicBezTo>
                    <a:pt x="411" y="469"/>
                    <a:pt x="415" y="473"/>
                    <a:pt x="420" y="473"/>
                  </a:cubicBezTo>
                  <a:cubicBezTo>
                    <a:pt x="420" y="473"/>
                    <a:pt x="432" y="473"/>
                    <a:pt x="447" y="473"/>
                  </a:cubicBezTo>
                  <a:cubicBezTo>
                    <a:pt x="466" y="473"/>
                    <a:pt x="467" y="491"/>
                    <a:pt x="465" y="497"/>
                  </a:cubicBezTo>
                  <a:cubicBezTo>
                    <a:pt x="463" y="504"/>
                    <a:pt x="461" y="509"/>
                    <a:pt x="461" y="510"/>
                  </a:cubicBezTo>
                  <a:cubicBezTo>
                    <a:pt x="455" y="519"/>
                    <a:pt x="447" y="525"/>
                    <a:pt x="429" y="525"/>
                  </a:cubicBezTo>
                  <a:cubicBezTo>
                    <a:pt x="333" y="525"/>
                    <a:pt x="333" y="525"/>
                    <a:pt x="333" y="525"/>
                  </a:cubicBezTo>
                  <a:cubicBezTo>
                    <a:pt x="285" y="525"/>
                    <a:pt x="237" y="514"/>
                    <a:pt x="236" y="514"/>
                  </a:cubicBezTo>
                  <a:cubicBezTo>
                    <a:pt x="163" y="497"/>
                    <a:pt x="160" y="496"/>
                    <a:pt x="155" y="494"/>
                  </a:cubicBezTo>
                  <a:cubicBezTo>
                    <a:pt x="155" y="494"/>
                    <a:pt x="140" y="492"/>
                    <a:pt x="140" y="479"/>
                  </a:cubicBezTo>
                  <a:cubicBezTo>
                    <a:pt x="140" y="237"/>
                    <a:pt x="140" y="237"/>
                    <a:pt x="140" y="237"/>
                  </a:cubicBezTo>
                  <a:cubicBezTo>
                    <a:pt x="140" y="229"/>
                    <a:pt x="145" y="222"/>
                    <a:pt x="154" y="219"/>
                  </a:cubicBezTo>
                  <a:cubicBezTo>
                    <a:pt x="155" y="219"/>
                    <a:pt x="156" y="218"/>
                    <a:pt x="158" y="218"/>
                  </a:cubicBezTo>
                  <a:cubicBezTo>
                    <a:pt x="237" y="185"/>
                    <a:pt x="262" y="112"/>
                    <a:pt x="263" y="53"/>
                  </a:cubicBezTo>
                  <a:cubicBezTo>
                    <a:pt x="263" y="44"/>
                    <a:pt x="269" y="35"/>
                    <a:pt x="280" y="35"/>
                  </a:cubicBezTo>
                  <a:cubicBezTo>
                    <a:pt x="299" y="35"/>
                    <a:pt x="331" y="72"/>
                    <a:pt x="331" y="118"/>
                  </a:cubicBezTo>
                  <a:cubicBezTo>
                    <a:pt x="331" y="160"/>
                    <a:pt x="330" y="167"/>
                    <a:pt x="315" y="210"/>
                  </a:cubicBezTo>
                  <a:cubicBezTo>
                    <a:pt x="490" y="210"/>
                    <a:pt x="489" y="213"/>
                    <a:pt x="504" y="217"/>
                  </a:cubicBezTo>
                  <a:cubicBezTo>
                    <a:pt x="523" y="222"/>
                    <a:pt x="525" y="238"/>
                    <a:pt x="525" y="243"/>
                  </a:cubicBezTo>
                  <a:cubicBezTo>
                    <a:pt x="525" y="249"/>
                    <a:pt x="525" y="248"/>
                    <a:pt x="525" y="2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200025" y="1720851"/>
              <a:ext cx="196850" cy="200025"/>
            </a:xfrm>
            <a:custGeom>
              <a:avLst/>
              <a:gdLst>
                <a:gd name="T0" fmla="*/ 26 w 52"/>
                <a:gd name="T1" fmla="*/ 0 h 53"/>
                <a:gd name="T2" fmla="*/ 0 w 52"/>
                <a:gd name="T3" fmla="*/ 26 h 53"/>
                <a:gd name="T4" fmla="*/ 26 w 52"/>
                <a:gd name="T5" fmla="*/ 53 h 53"/>
                <a:gd name="T6" fmla="*/ 52 w 52"/>
                <a:gd name="T7" fmla="*/ 26 h 53"/>
                <a:gd name="T8" fmla="*/ 26 w 52"/>
                <a:gd name="T9" fmla="*/ 0 h 53"/>
                <a:gd name="T10" fmla="*/ 26 w 52"/>
                <a:gd name="T11" fmla="*/ 35 h 53"/>
                <a:gd name="T12" fmla="*/ 17 w 52"/>
                <a:gd name="T13" fmla="*/ 26 h 53"/>
                <a:gd name="T14" fmla="*/ 26 w 52"/>
                <a:gd name="T15" fmla="*/ 18 h 53"/>
                <a:gd name="T16" fmla="*/ 35 w 52"/>
                <a:gd name="T17" fmla="*/ 26 h 53"/>
                <a:gd name="T18" fmla="*/ 26 w 52"/>
                <a:gd name="T19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3">
                  <a:moveTo>
                    <a:pt x="26" y="0"/>
                  </a:moveTo>
                  <a:cubicBezTo>
                    <a:pt x="11" y="0"/>
                    <a:pt x="0" y="12"/>
                    <a:pt x="0" y="26"/>
                  </a:cubicBezTo>
                  <a:cubicBezTo>
                    <a:pt x="0" y="41"/>
                    <a:pt x="11" y="53"/>
                    <a:pt x="26" y="53"/>
                  </a:cubicBezTo>
                  <a:cubicBezTo>
                    <a:pt x="40" y="53"/>
                    <a:pt x="52" y="41"/>
                    <a:pt x="52" y="26"/>
                  </a:cubicBezTo>
                  <a:cubicBezTo>
                    <a:pt x="52" y="12"/>
                    <a:pt x="40" y="0"/>
                    <a:pt x="26" y="0"/>
                  </a:cubicBezTo>
                  <a:close/>
                  <a:moveTo>
                    <a:pt x="26" y="35"/>
                  </a:moveTo>
                  <a:cubicBezTo>
                    <a:pt x="21" y="35"/>
                    <a:pt x="17" y="31"/>
                    <a:pt x="17" y="26"/>
                  </a:cubicBezTo>
                  <a:cubicBezTo>
                    <a:pt x="17" y="21"/>
                    <a:pt x="21" y="18"/>
                    <a:pt x="26" y="18"/>
                  </a:cubicBezTo>
                  <a:cubicBezTo>
                    <a:pt x="31" y="18"/>
                    <a:pt x="35" y="21"/>
                    <a:pt x="35" y="26"/>
                  </a:cubicBezTo>
                  <a:cubicBezTo>
                    <a:pt x="35" y="31"/>
                    <a:pt x="31" y="35"/>
                    <a:pt x="2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Rectangle 1"/>
          <p:cNvSpPr/>
          <p:nvPr/>
        </p:nvSpPr>
        <p:spPr>
          <a:xfrm>
            <a:off x="2525486" y="5500914"/>
            <a:ext cx="10160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9045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4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47731" y="738566"/>
            <a:ext cx="7496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7F7F7F"/>
                </a:solidFill>
              </a:rPr>
              <a:t>Quality Assurance </a:t>
            </a:r>
            <a:r>
              <a:rPr lang="en-US" sz="3600" b="1" dirty="0" smtClean="0">
                <a:solidFill>
                  <a:srgbClr val="7F7F7F"/>
                </a:solidFill>
              </a:rPr>
              <a:t> </a:t>
            </a:r>
            <a:r>
              <a:rPr lang="en-US" sz="3600" dirty="0" smtClean="0">
                <a:solidFill>
                  <a:srgbClr val="7F7F7F"/>
                </a:solidFill>
              </a:rPr>
              <a:t>and </a:t>
            </a:r>
            <a:r>
              <a:rPr lang="en-US" sz="3600" dirty="0" smtClean="0">
                <a:solidFill>
                  <a:srgbClr val="7F7F7F"/>
                </a:solidFill>
              </a:rPr>
              <a:t>Quality Control</a:t>
            </a:r>
            <a:endParaRPr lang="en-US" sz="3600" b="1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288952" y="1486749"/>
            <a:ext cx="10515600" cy="1581571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000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7F7F7F"/>
                </a:solidFill>
              </a:rPr>
              <a:t>Register change when there are changes in requirement , technology or design</a:t>
            </a:r>
          </a:p>
          <a:p>
            <a:pPr marL="457200" indent="-4000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7F7F7F"/>
                </a:solidFill>
              </a:rPr>
              <a:t>Peer review of codes for enhancements</a:t>
            </a:r>
          </a:p>
          <a:p>
            <a:pPr marL="457200" indent="-4000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7F7F7F"/>
                </a:solidFill>
              </a:rPr>
              <a:t>Re-testing</a:t>
            </a:r>
          </a:p>
          <a:p>
            <a:pPr marL="457200" indent="-4000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7F7F7F"/>
                </a:solidFill>
              </a:rPr>
              <a:t>Checklist for documentation</a:t>
            </a:r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4" name="Picture 2" descr="http://www.myiconfinder.com/uploads/iconsets/6045658cb8c73ad98963005a99c73661-arrow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03" y="3403872"/>
            <a:ext cx="1937385" cy="193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96952" y="5268279"/>
            <a:ext cx="1174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Re-testing</a:t>
            </a:r>
          </a:p>
        </p:txBody>
      </p:sp>
      <p:pic>
        <p:nvPicPr>
          <p:cNvPr id="6" name="Picture 4" descr="https://d30y9cdsu7xlg0.cloudfront.net/png/19375-200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858" y="3448685"/>
            <a:ext cx="1701800" cy="170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540397" y="5341258"/>
            <a:ext cx="1174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Checklist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380" y="3096187"/>
            <a:ext cx="1719526" cy="22450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58780" y="5369125"/>
            <a:ext cx="1821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F7F7F"/>
                </a:solidFill>
              </a:rPr>
              <a:t>Register Change</a:t>
            </a:r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7657146"/>
              </p:ext>
            </p:extLst>
          </p:nvPr>
        </p:nvGraphicFramePr>
        <p:xfrm>
          <a:off x="7133008" y="3202070"/>
          <a:ext cx="5256532" cy="21950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850711" y="5341258"/>
            <a:ext cx="1821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F7F7F"/>
                </a:solidFill>
              </a:rPr>
              <a:t>Review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6746851"/>
            <a:ext cx="12192000" cy="176463"/>
            <a:chOff x="0" y="6105525"/>
            <a:chExt cx="12192000" cy="752475"/>
          </a:xfrm>
        </p:grpSpPr>
        <p:sp>
          <p:nvSpPr>
            <p:cNvPr id="13" name="Rectangle 12"/>
            <p:cNvSpPr/>
            <p:nvPr/>
          </p:nvSpPr>
          <p:spPr>
            <a:xfrm rot="16200000">
              <a:off x="2671769" y="5465767"/>
              <a:ext cx="752466" cy="203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Rectangle 13"/>
            <p:cNvSpPr/>
            <p:nvPr/>
          </p:nvSpPr>
          <p:spPr>
            <a:xfrm rot="16200000">
              <a:off x="4703767" y="5465765"/>
              <a:ext cx="752468" cy="203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Rectangle 14"/>
            <p:cNvSpPr/>
            <p:nvPr/>
          </p:nvSpPr>
          <p:spPr>
            <a:xfrm rot="16200000">
              <a:off x="6735765" y="5465764"/>
              <a:ext cx="752471" cy="203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Rectangle 15"/>
            <p:cNvSpPr/>
            <p:nvPr/>
          </p:nvSpPr>
          <p:spPr>
            <a:xfrm rot="16200000">
              <a:off x="8767764" y="5465762"/>
              <a:ext cx="752474" cy="20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Rectangle 16"/>
            <p:cNvSpPr/>
            <p:nvPr/>
          </p:nvSpPr>
          <p:spPr>
            <a:xfrm rot="16200000">
              <a:off x="10799766" y="5465766"/>
              <a:ext cx="752468" cy="2032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/>
          </p:nvSpPr>
          <p:spPr>
            <a:xfrm rot="16200000">
              <a:off x="639763" y="5465762"/>
              <a:ext cx="752474" cy="20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61728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53004" y="680759"/>
            <a:ext cx="7486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7F7F7F"/>
                </a:solidFill>
              </a:rPr>
              <a:t>Quality Assurance and </a:t>
            </a:r>
            <a:r>
              <a:rPr lang="en-US" sz="3600" b="1" dirty="0">
                <a:solidFill>
                  <a:srgbClr val="7F7F7F"/>
                </a:solidFill>
              </a:rPr>
              <a:t>Quality Control </a:t>
            </a:r>
            <a:endParaRPr lang="en-US" sz="3600" dirty="0">
              <a:solidFill>
                <a:srgbClr val="7F7F7F"/>
              </a:solidFill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0" y="6746851"/>
            <a:ext cx="12192000" cy="176463"/>
            <a:chOff x="0" y="6105525"/>
            <a:chExt cx="12192000" cy="752475"/>
          </a:xfrm>
        </p:grpSpPr>
        <p:sp>
          <p:nvSpPr>
            <p:cNvPr id="47" name="Rectangle 46"/>
            <p:cNvSpPr/>
            <p:nvPr/>
          </p:nvSpPr>
          <p:spPr>
            <a:xfrm rot="16200000">
              <a:off x="2671769" y="5465767"/>
              <a:ext cx="752466" cy="203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8" name="Rectangle 47"/>
            <p:cNvSpPr/>
            <p:nvPr/>
          </p:nvSpPr>
          <p:spPr>
            <a:xfrm rot="16200000">
              <a:off x="4703767" y="5465765"/>
              <a:ext cx="752468" cy="203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9" name="Rectangle 48"/>
            <p:cNvSpPr/>
            <p:nvPr/>
          </p:nvSpPr>
          <p:spPr>
            <a:xfrm rot="16200000">
              <a:off x="6735765" y="5465764"/>
              <a:ext cx="752471" cy="203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0" name="Rectangle 49"/>
            <p:cNvSpPr/>
            <p:nvPr/>
          </p:nvSpPr>
          <p:spPr>
            <a:xfrm rot="16200000">
              <a:off x="8767764" y="5465762"/>
              <a:ext cx="752474" cy="20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1" name="Rectangle 50"/>
            <p:cNvSpPr/>
            <p:nvPr/>
          </p:nvSpPr>
          <p:spPr>
            <a:xfrm rot="16200000">
              <a:off x="10799766" y="5465766"/>
              <a:ext cx="752468" cy="2032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2" name="Rectangle 51"/>
            <p:cNvSpPr/>
            <p:nvPr/>
          </p:nvSpPr>
          <p:spPr>
            <a:xfrm rot="16200000">
              <a:off x="639763" y="5465762"/>
              <a:ext cx="752474" cy="20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74986" y="2427364"/>
            <a:ext cx="11405208" cy="3195823"/>
            <a:chOff x="288952" y="2199137"/>
            <a:chExt cx="11405208" cy="3195823"/>
          </a:xfrm>
        </p:grpSpPr>
        <p:grpSp>
          <p:nvGrpSpPr>
            <p:cNvPr id="26" name="Group 25"/>
            <p:cNvGrpSpPr/>
            <p:nvPr/>
          </p:nvGrpSpPr>
          <p:grpSpPr>
            <a:xfrm>
              <a:off x="288952" y="2199137"/>
              <a:ext cx="5426048" cy="2799028"/>
              <a:chOff x="669952" y="2137130"/>
              <a:chExt cx="5426048" cy="2799028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669952" y="2137130"/>
                <a:ext cx="5426048" cy="2362552"/>
                <a:chOff x="454052" y="1604661"/>
                <a:chExt cx="10341328" cy="4502712"/>
              </a:xfrm>
            </p:grpSpPr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00753" y="1815152"/>
                  <a:ext cx="4653886" cy="4244454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A5A5A5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36" name="Straight Connector 35"/>
                <p:cNvCxnSpPr/>
                <p:nvPr/>
              </p:nvCxnSpPr>
              <p:spPr>
                <a:xfrm flipH="1">
                  <a:off x="5543265" y="1760561"/>
                  <a:ext cx="4788090" cy="431496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A5A5A5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37" name="Rounded Rectangle 36"/>
                <p:cNvSpPr/>
                <p:nvPr/>
              </p:nvSpPr>
              <p:spPr>
                <a:xfrm>
                  <a:off x="454052" y="1672900"/>
                  <a:ext cx="2029842" cy="783697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5B9BD5">
                        <a:satMod val="103000"/>
                        <a:lumMod val="102000"/>
                        <a:tint val="94000"/>
                      </a:srgbClr>
                    </a:gs>
                    <a:gs pos="50000">
                      <a:srgbClr val="5B9BD5">
                        <a:satMod val="110000"/>
                        <a:lumMod val="100000"/>
                        <a:shade val="100000"/>
                      </a:srgbClr>
                    </a:gs>
                    <a:gs pos="100000">
                      <a:srgbClr val="5B9BD5">
                        <a:lumMod val="99000"/>
                        <a:satMod val="120000"/>
                        <a:shade val="78000"/>
                      </a:srgbClr>
                    </a:gs>
                  </a:gsLst>
                  <a:lin ang="5400000" scaled="0"/>
                </a:gradFill>
                <a:ln w="6350" cap="flat" cmpd="sng" algn="ctr">
                  <a:solidFill>
                    <a:srgbClr val="5B9BD5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Requirements Development</a:t>
                  </a:r>
                </a:p>
              </p:txBody>
            </p:sp>
            <p:sp>
              <p:nvSpPr>
                <p:cNvPr id="38" name="Rounded Rectangle 37"/>
                <p:cNvSpPr/>
                <p:nvPr/>
              </p:nvSpPr>
              <p:spPr>
                <a:xfrm>
                  <a:off x="1534499" y="2999007"/>
                  <a:ext cx="2029842" cy="783697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5B9BD5">
                        <a:satMod val="103000"/>
                        <a:lumMod val="102000"/>
                        <a:tint val="94000"/>
                      </a:srgbClr>
                    </a:gs>
                    <a:gs pos="50000">
                      <a:srgbClr val="5B9BD5">
                        <a:satMod val="110000"/>
                        <a:lumMod val="100000"/>
                        <a:shade val="100000"/>
                      </a:srgbClr>
                    </a:gs>
                    <a:gs pos="100000">
                      <a:srgbClr val="5B9BD5">
                        <a:lumMod val="99000"/>
                        <a:satMod val="120000"/>
                        <a:shade val="78000"/>
                      </a:srgbClr>
                    </a:gs>
                  </a:gsLst>
                  <a:lin ang="5400000" scaled="0"/>
                </a:gradFill>
                <a:ln w="6350" cap="flat" cmpd="sng" algn="ctr">
                  <a:solidFill>
                    <a:srgbClr val="5B9BD5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Requirements Management</a:t>
                  </a:r>
                </a:p>
              </p:txBody>
            </p:sp>
            <p:sp>
              <p:nvSpPr>
                <p:cNvPr id="39" name="Rounded Rectangle 38"/>
                <p:cNvSpPr/>
                <p:nvPr/>
              </p:nvSpPr>
              <p:spPr>
                <a:xfrm>
                  <a:off x="2833310" y="4202285"/>
                  <a:ext cx="2029842" cy="783697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5B9BD5">
                        <a:satMod val="103000"/>
                        <a:lumMod val="102000"/>
                        <a:tint val="94000"/>
                      </a:srgbClr>
                    </a:gs>
                    <a:gs pos="50000">
                      <a:srgbClr val="5B9BD5">
                        <a:satMod val="110000"/>
                        <a:lumMod val="100000"/>
                        <a:shade val="100000"/>
                      </a:srgbClr>
                    </a:gs>
                    <a:gs pos="100000">
                      <a:srgbClr val="5B9BD5">
                        <a:lumMod val="99000"/>
                        <a:satMod val="120000"/>
                        <a:shade val="78000"/>
                      </a:srgbClr>
                    </a:gs>
                  </a:gsLst>
                  <a:lin ang="5400000" scaled="0"/>
                </a:gradFill>
                <a:ln w="6350" cap="flat" cmpd="sng" algn="ctr">
                  <a:solidFill>
                    <a:srgbClr val="5B9BD5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Design</a:t>
                  </a:r>
                </a:p>
              </p:txBody>
            </p:sp>
            <p:sp>
              <p:nvSpPr>
                <p:cNvPr id="40" name="Rounded Rectangle 39"/>
                <p:cNvSpPr/>
                <p:nvPr/>
              </p:nvSpPr>
              <p:spPr>
                <a:xfrm>
                  <a:off x="4418725" y="5323676"/>
                  <a:ext cx="2029842" cy="783697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5B9BD5">
                        <a:satMod val="103000"/>
                        <a:lumMod val="102000"/>
                        <a:tint val="94000"/>
                      </a:srgbClr>
                    </a:gs>
                    <a:gs pos="50000">
                      <a:srgbClr val="5B9BD5">
                        <a:satMod val="110000"/>
                        <a:lumMod val="100000"/>
                        <a:shade val="100000"/>
                      </a:srgbClr>
                    </a:gs>
                    <a:gs pos="100000">
                      <a:srgbClr val="5B9BD5">
                        <a:lumMod val="99000"/>
                        <a:satMod val="120000"/>
                        <a:shade val="78000"/>
                      </a:srgbClr>
                    </a:gs>
                  </a:gsLst>
                  <a:lin ang="5400000" scaled="0"/>
                </a:gradFill>
                <a:ln w="6350" cap="flat" cmpd="sng" algn="ctr">
                  <a:solidFill>
                    <a:srgbClr val="5B9BD5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Coding</a:t>
                  </a:r>
                </a:p>
              </p:txBody>
            </p:sp>
            <p:sp>
              <p:nvSpPr>
                <p:cNvPr id="41" name="Rounded Rectangle 40"/>
                <p:cNvSpPr/>
                <p:nvPr/>
              </p:nvSpPr>
              <p:spPr>
                <a:xfrm>
                  <a:off x="6195211" y="4206836"/>
                  <a:ext cx="2029842" cy="783697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5B9BD5">
                        <a:satMod val="103000"/>
                        <a:lumMod val="102000"/>
                        <a:tint val="94000"/>
                      </a:srgbClr>
                    </a:gs>
                    <a:gs pos="50000">
                      <a:srgbClr val="5B9BD5">
                        <a:satMod val="110000"/>
                        <a:lumMod val="100000"/>
                        <a:shade val="100000"/>
                      </a:srgbClr>
                    </a:gs>
                    <a:gs pos="100000">
                      <a:srgbClr val="5B9BD5">
                        <a:lumMod val="99000"/>
                        <a:satMod val="120000"/>
                        <a:shade val="78000"/>
                      </a:srgbClr>
                    </a:gs>
                  </a:gsLst>
                  <a:lin ang="5400000" scaled="0"/>
                </a:gradFill>
                <a:ln w="6350" cap="flat" cmpd="sng" algn="ctr">
                  <a:solidFill>
                    <a:srgbClr val="5B9BD5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Integration</a:t>
                  </a:r>
                </a:p>
              </p:txBody>
            </p:sp>
            <p:sp>
              <p:nvSpPr>
                <p:cNvPr id="42" name="Rounded Rectangle 41"/>
                <p:cNvSpPr/>
                <p:nvPr/>
              </p:nvSpPr>
              <p:spPr>
                <a:xfrm>
                  <a:off x="7412135" y="2926219"/>
                  <a:ext cx="2029842" cy="783697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5B9BD5">
                        <a:satMod val="103000"/>
                        <a:lumMod val="102000"/>
                        <a:tint val="94000"/>
                      </a:srgbClr>
                    </a:gs>
                    <a:gs pos="50000">
                      <a:srgbClr val="5B9BD5">
                        <a:satMod val="110000"/>
                        <a:lumMod val="100000"/>
                        <a:shade val="100000"/>
                      </a:srgbClr>
                    </a:gs>
                    <a:gs pos="100000">
                      <a:srgbClr val="5B9BD5">
                        <a:lumMod val="99000"/>
                        <a:satMod val="120000"/>
                        <a:shade val="78000"/>
                      </a:srgbClr>
                    </a:gs>
                  </a:gsLst>
                  <a:lin ang="5400000" scaled="0"/>
                </a:gradFill>
                <a:ln w="6350" cap="flat" cmpd="sng" algn="ctr">
                  <a:solidFill>
                    <a:srgbClr val="5B9BD5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Testing</a:t>
                  </a:r>
                </a:p>
              </p:txBody>
            </p:sp>
            <p:sp>
              <p:nvSpPr>
                <p:cNvPr id="43" name="Rounded Rectangle 42"/>
                <p:cNvSpPr/>
                <p:nvPr/>
              </p:nvSpPr>
              <p:spPr>
                <a:xfrm>
                  <a:off x="8765538" y="1604661"/>
                  <a:ext cx="2029842" cy="783697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5B9BD5">
                        <a:satMod val="103000"/>
                        <a:lumMod val="102000"/>
                        <a:tint val="94000"/>
                      </a:srgbClr>
                    </a:gs>
                    <a:gs pos="50000">
                      <a:srgbClr val="5B9BD5">
                        <a:satMod val="110000"/>
                        <a:lumMod val="100000"/>
                        <a:shade val="100000"/>
                      </a:srgbClr>
                    </a:gs>
                    <a:gs pos="100000">
                      <a:srgbClr val="5B9BD5">
                        <a:lumMod val="99000"/>
                        <a:satMod val="120000"/>
                        <a:shade val="78000"/>
                      </a:srgbClr>
                    </a:gs>
                  </a:gsLst>
                  <a:lin ang="5400000" scaled="0"/>
                </a:gradFill>
                <a:ln w="6350" cap="flat" cmpd="sng" algn="ctr">
                  <a:solidFill>
                    <a:srgbClr val="5B9BD5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Post Delivery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Bug-fix</a:t>
                  </a:r>
                </a:p>
              </p:txBody>
            </p:sp>
            <p:cxnSp>
              <p:nvCxnSpPr>
                <p:cNvPr id="44" name="Straight Arrow Connector 43"/>
                <p:cNvCxnSpPr/>
                <p:nvPr/>
              </p:nvCxnSpPr>
              <p:spPr>
                <a:xfrm>
                  <a:off x="2647665" y="1897039"/>
                  <a:ext cx="2838735" cy="262037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45" name="Straight Arrow Connector 44"/>
                <p:cNvCxnSpPr/>
                <p:nvPr/>
              </p:nvCxnSpPr>
              <p:spPr>
                <a:xfrm flipV="1">
                  <a:off x="5732060" y="1869743"/>
                  <a:ext cx="2715904" cy="2634019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sp>
              <p:nvSpPr>
                <p:cNvPr id="53" name="Rounded Rectangle 52"/>
                <p:cNvSpPr/>
                <p:nvPr/>
              </p:nvSpPr>
              <p:spPr>
                <a:xfrm>
                  <a:off x="4850906" y="2060813"/>
                  <a:ext cx="1659078" cy="805218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70AD47">
                        <a:satMod val="103000"/>
                        <a:lumMod val="102000"/>
                        <a:tint val="94000"/>
                      </a:srgbClr>
                    </a:gs>
                    <a:gs pos="50000">
                      <a:srgbClr val="70AD47">
                        <a:satMod val="110000"/>
                        <a:lumMod val="100000"/>
                        <a:shade val="100000"/>
                      </a:srgbClr>
                    </a:gs>
                    <a:gs pos="100000">
                      <a:srgbClr val="70AD47">
                        <a:lumMod val="99000"/>
                        <a:satMod val="120000"/>
                        <a:shade val="78000"/>
                      </a:srgbClr>
                    </a:gs>
                  </a:gsLst>
                  <a:lin ang="5400000" scaled="0"/>
                </a:gradFill>
                <a:ln w="6350" cap="flat" cmpd="sng" algn="ctr">
                  <a:solidFill>
                    <a:srgbClr val="70AD4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Reviews</a:t>
                  </a:r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 rot="2555066">
                  <a:off x="2990085" y="2467722"/>
                  <a:ext cx="2199381" cy="639659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b="0" i="0" u="none" strike="noStrike" kern="0" cap="none" spc="0" normalizeH="0" baseline="0" noProof="0" dirty="0">
                      <a:ln w="0"/>
                      <a:solidFill>
                        <a:prstClr val="black"/>
                      </a:solidFill>
                      <a:effectLst>
                        <a:outerShdw blurRad="38100" dist="1905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uLnTx/>
                      <a:uFillTx/>
                    </a:rPr>
                    <a:t>Verification</a:t>
                  </a:r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 rot="18920388">
                  <a:off x="5999513" y="2551884"/>
                  <a:ext cx="1971725" cy="639659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b="0" i="0" u="none" strike="noStrike" kern="0" cap="none" spc="0" normalizeH="0" baseline="0" noProof="0" dirty="0">
                      <a:ln w="0"/>
                      <a:solidFill>
                        <a:prstClr val="black"/>
                      </a:solidFill>
                      <a:effectLst>
                        <a:outerShdw blurRad="38100" dist="1905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uLnTx/>
                      <a:uFillTx/>
                    </a:rPr>
                    <a:t>Validation</a:t>
                  </a:r>
                </a:p>
              </p:txBody>
            </p:sp>
          </p:grpSp>
          <p:sp>
            <p:nvSpPr>
              <p:cNvPr id="34" name="TextBox 33"/>
              <p:cNvSpPr txBox="1"/>
              <p:nvPr/>
            </p:nvSpPr>
            <p:spPr>
              <a:xfrm>
                <a:off x="1040298" y="4474493"/>
                <a:ext cx="46120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7F7F7F"/>
                    </a:solidFill>
                  </a:rPr>
                  <a:t>Testing Model</a:t>
                </a: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6084573" y="2284923"/>
              <a:ext cx="2145303" cy="2659941"/>
              <a:chOff x="8300826" y="2338224"/>
              <a:chExt cx="2145303" cy="2659941"/>
            </a:xfrm>
          </p:grpSpPr>
          <p:pic>
            <p:nvPicPr>
              <p:cNvPr id="31" name="Picture 2" descr="https://www.helperhelper.com/w/wp-content/uploads/2016/02/peer-to-peer.png"/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0826" y="2338224"/>
                <a:ext cx="2145303" cy="2145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8494540" y="4536500"/>
                <a:ext cx="19515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7F7F7F"/>
                    </a:solidFill>
                  </a:rPr>
                  <a:t>Peer Review</a:t>
                </a: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9205669" y="2338224"/>
              <a:ext cx="2488491" cy="3056736"/>
              <a:chOff x="9205669" y="2338224"/>
              <a:chExt cx="2488491" cy="3056736"/>
            </a:xfrm>
          </p:grpSpPr>
          <p:pic>
            <p:nvPicPr>
              <p:cNvPr id="29" name="Picture 4" descr="http://mashupcorner.s3-ap-southeast-1.amazonaws.com/wp-content/uploads/20160412170240/icon-sencha-test-archiver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5669" y="2338224"/>
                <a:ext cx="2148131" cy="18516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TextBox 29"/>
              <p:cNvSpPr txBox="1"/>
              <p:nvPr/>
            </p:nvSpPr>
            <p:spPr>
              <a:xfrm>
                <a:off x="9636760" y="4194631"/>
                <a:ext cx="20574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7F7F7F"/>
                    </a:solidFill>
                  </a:rPr>
                  <a:t>Test Plan</a:t>
                </a:r>
              </a:p>
              <a:p>
                <a:r>
                  <a:rPr lang="en-US" sz="2400" b="1" dirty="0">
                    <a:solidFill>
                      <a:srgbClr val="7F7F7F"/>
                    </a:solidFill>
                  </a:rPr>
                  <a:t>Test Cases</a:t>
                </a:r>
              </a:p>
              <a:p>
                <a:r>
                  <a:rPr lang="en-US" sz="2400" b="1" dirty="0">
                    <a:solidFill>
                      <a:srgbClr val="7F7F7F"/>
                    </a:solidFill>
                  </a:rPr>
                  <a:t>Issues Log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6514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74046" y="680759"/>
            <a:ext cx="36439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Project team</a:t>
            </a:r>
            <a:endParaRPr lang="en-US" sz="48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036725" y="4388750"/>
            <a:ext cx="2521690" cy="716138"/>
            <a:chOff x="1036725" y="4388750"/>
            <a:chExt cx="2521690" cy="716138"/>
          </a:xfrm>
        </p:grpSpPr>
        <p:sp>
          <p:nvSpPr>
            <p:cNvPr id="20" name="TextBox 19"/>
            <p:cNvSpPr txBox="1"/>
            <p:nvPr/>
          </p:nvSpPr>
          <p:spPr>
            <a:xfrm>
              <a:off x="1211377" y="4388750"/>
              <a:ext cx="2172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Dang Thi Thao My</a:t>
              </a:r>
              <a:endParaRPr lang="id-ID" b="1" dirty="0">
                <a:solidFill>
                  <a:schemeClr val="bg1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36725" y="4766334"/>
              <a:ext cx="252169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smtClean="0">
                  <a:solidFill>
                    <a:schemeClr val="bg1">
                      <a:lumMod val="65000"/>
                    </a:schemeClr>
                  </a:solidFill>
                </a:rPr>
                <a:t>15905067</a:t>
              </a:r>
              <a:endParaRPr lang="id-ID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098390" y="4388750"/>
            <a:ext cx="2521690" cy="716138"/>
            <a:chOff x="6098390" y="4388750"/>
            <a:chExt cx="2521690" cy="716138"/>
          </a:xfrm>
        </p:grpSpPr>
        <p:sp>
          <p:nvSpPr>
            <p:cNvPr id="25" name="TextBox 24"/>
            <p:cNvSpPr txBox="1"/>
            <p:nvPr/>
          </p:nvSpPr>
          <p:spPr>
            <a:xfrm>
              <a:off x="6264515" y="4388750"/>
              <a:ext cx="21894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Nguyen Anh Quan</a:t>
              </a:r>
              <a:endParaRPr lang="id-ID" b="1" dirty="0">
                <a:solidFill>
                  <a:schemeClr val="bg1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098390" y="4766334"/>
              <a:ext cx="252169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smtClean="0">
                  <a:solidFill>
                    <a:schemeClr val="bg1">
                      <a:lumMod val="65000"/>
                    </a:schemeClr>
                  </a:solidFill>
                </a:rPr>
                <a:t>15905072</a:t>
              </a:r>
              <a:endParaRPr lang="id-ID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620080" y="4388750"/>
            <a:ext cx="2521690" cy="716138"/>
            <a:chOff x="8620080" y="4388750"/>
            <a:chExt cx="2521690" cy="716138"/>
          </a:xfrm>
        </p:grpSpPr>
        <p:sp>
          <p:nvSpPr>
            <p:cNvPr id="29" name="TextBox 28"/>
            <p:cNvSpPr txBox="1"/>
            <p:nvPr/>
          </p:nvSpPr>
          <p:spPr>
            <a:xfrm>
              <a:off x="8711411" y="4388750"/>
              <a:ext cx="2339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Le Huynh Anh Tuan</a:t>
              </a:r>
              <a:endParaRPr lang="id-ID" b="1" dirty="0">
                <a:solidFill>
                  <a:schemeClr val="bg1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620080" y="4766334"/>
              <a:ext cx="252169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smtClean="0">
                  <a:solidFill>
                    <a:schemeClr val="bg1">
                      <a:lumMod val="65000"/>
                    </a:schemeClr>
                  </a:solidFill>
                </a:rPr>
                <a:t>1325907</a:t>
              </a:r>
              <a:endParaRPr lang="id-ID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354763" y="4388750"/>
            <a:ext cx="2929007" cy="716138"/>
            <a:chOff x="3354763" y="4388750"/>
            <a:chExt cx="2929007" cy="716138"/>
          </a:xfrm>
        </p:grpSpPr>
        <p:sp>
          <p:nvSpPr>
            <p:cNvPr id="32" name="TextBox 31"/>
            <p:cNvSpPr txBox="1"/>
            <p:nvPr/>
          </p:nvSpPr>
          <p:spPr>
            <a:xfrm>
              <a:off x="3354763" y="4388750"/>
              <a:ext cx="2929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Bui Nguyen Thien Khanh</a:t>
              </a:r>
              <a:endParaRPr lang="id-ID" b="1" dirty="0">
                <a:solidFill>
                  <a:schemeClr val="bg1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558415" y="4766334"/>
              <a:ext cx="252169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smtClean="0">
                  <a:solidFill>
                    <a:schemeClr val="bg1">
                      <a:lumMod val="65000"/>
                    </a:schemeClr>
                  </a:solidFill>
                </a:rPr>
                <a:t>15907679</a:t>
              </a:r>
              <a:endParaRPr lang="id-ID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39" name="Straight Connector 38"/>
          <p:cNvCxnSpPr/>
          <p:nvPr/>
        </p:nvCxnSpPr>
        <p:spPr>
          <a:xfrm>
            <a:off x="1915748" y="4248813"/>
            <a:ext cx="744351" cy="0"/>
          </a:xfrm>
          <a:prstGeom prst="line">
            <a:avLst/>
          </a:prstGeom>
          <a:ln w="158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442132" y="4248813"/>
            <a:ext cx="744351" cy="0"/>
          </a:xfrm>
          <a:prstGeom prst="line">
            <a:avLst/>
          </a:prstGeom>
          <a:ln w="158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986279" y="4248813"/>
            <a:ext cx="744351" cy="0"/>
          </a:xfrm>
          <a:prstGeom prst="line">
            <a:avLst/>
          </a:prstGeom>
          <a:ln w="158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9512663" y="4248813"/>
            <a:ext cx="744351" cy="0"/>
          </a:xfrm>
          <a:prstGeom prst="line">
            <a:avLst/>
          </a:prstGeom>
          <a:ln w="158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300" y="2791074"/>
            <a:ext cx="1209925" cy="1209925"/>
          </a:xfrm>
        </p:spPr>
      </p:pic>
      <p:pic>
        <p:nvPicPr>
          <p:cNvPr id="9" name="Picture Placeholder 8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209" y="2686929"/>
            <a:ext cx="1332420" cy="1394335"/>
          </a:xfrm>
        </p:spPr>
      </p:pic>
      <p:pic>
        <p:nvPicPr>
          <p:cNvPr id="35" name="Picture Placeholder 8_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211" y="2618457"/>
            <a:ext cx="1443626" cy="1452881"/>
          </a:xfrm>
          <a:prstGeom prst="ellipse">
            <a:avLst/>
          </a:prstGeom>
        </p:spPr>
      </p:pic>
      <p:pic>
        <p:nvPicPr>
          <p:cNvPr id="36" name="Picture Placeholder 8__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600" y="2672861"/>
            <a:ext cx="1379785" cy="1429240"/>
          </a:xfrm>
          <a:prstGeom prst="ellipse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0" y="6695605"/>
            <a:ext cx="12192000" cy="176463"/>
            <a:chOff x="0" y="6105525"/>
            <a:chExt cx="12192000" cy="752475"/>
          </a:xfrm>
        </p:grpSpPr>
        <p:sp>
          <p:nvSpPr>
            <p:cNvPr id="28" name="Rectangle 27"/>
            <p:cNvSpPr/>
            <p:nvPr/>
          </p:nvSpPr>
          <p:spPr>
            <a:xfrm rot="16200000">
              <a:off x="2671769" y="5465767"/>
              <a:ext cx="752466" cy="203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4" name="Rectangle 33"/>
            <p:cNvSpPr/>
            <p:nvPr/>
          </p:nvSpPr>
          <p:spPr>
            <a:xfrm rot="16200000">
              <a:off x="4703767" y="5465765"/>
              <a:ext cx="752468" cy="203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7" name="Rectangle 36"/>
            <p:cNvSpPr/>
            <p:nvPr/>
          </p:nvSpPr>
          <p:spPr>
            <a:xfrm rot="16200000">
              <a:off x="6735765" y="5465764"/>
              <a:ext cx="752471" cy="203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8" name="Rectangle 37"/>
            <p:cNvSpPr/>
            <p:nvPr/>
          </p:nvSpPr>
          <p:spPr>
            <a:xfrm rot="16200000">
              <a:off x="8767764" y="5465762"/>
              <a:ext cx="752474" cy="20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3" name="Rectangle 42"/>
            <p:cNvSpPr/>
            <p:nvPr/>
          </p:nvSpPr>
          <p:spPr>
            <a:xfrm rot="16200000">
              <a:off x="10799766" y="5465766"/>
              <a:ext cx="752468" cy="2032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4" name="Rectangle 43"/>
            <p:cNvSpPr/>
            <p:nvPr/>
          </p:nvSpPr>
          <p:spPr>
            <a:xfrm rot="16200000">
              <a:off x="639763" y="5465762"/>
              <a:ext cx="752474" cy="20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103710" y="5587999"/>
            <a:ext cx="4687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Supervised by MSc. Truong Phuoc Loc</a:t>
            </a:r>
            <a:endParaRPr lang="id-ID" sz="2000" dirty="0">
              <a:solidFill>
                <a:schemeClr val="bg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3008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51" y="1971676"/>
            <a:ext cx="7879688" cy="1230196"/>
          </a:xfrm>
          <a:prstGeom prst="rect">
            <a:avLst/>
          </a:prstGeom>
        </p:spPr>
      </p:pic>
      <p:sp>
        <p:nvSpPr>
          <p:cNvPr id="4" name="Content Placeholder 1"/>
          <p:cNvSpPr txBox="1">
            <a:spLocks/>
          </p:cNvSpPr>
          <p:nvPr/>
        </p:nvSpPr>
        <p:spPr>
          <a:xfrm>
            <a:off x="288952" y="1486749"/>
            <a:ext cx="10515600" cy="43364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rgbClr val="7F7F7F"/>
                </a:solidFill>
              </a:rPr>
              <a:t>Test Cases and Issues Log updated – Test Report updated</a:t>
            </a:r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51" y="3429000"/>
            <a:ext cx="5303401" cy="30192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5760460" cy="30160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34400" y="2402108"/>
            <a:ext cx="125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Test Report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14880" y="6424866"/>
            <a:ext cx="125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Test Cases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76230" y="6432352"/>
            <a:ext cx="125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Issue Logs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6746851"/>
            <a:ext cx="12192000" cy="176463"/>
            <a:chOff x="0" y="6105525"/>
            <a:chExt cx="12192000" cy="752475"/>
          </a:xfrm>
        </p:grpSpPr>
        <p:sp>
          <p:nvSpPr>
            <p:cNvPr id="11" name="Rectangle 10"/>
            <p:cNvSpPr/>
            <p:nvPr/>
          </p:nvSpPr>
          <p:spPr>
            <a:xfrm rot="16200000">
              <a:off x="2671769" y="5465767"/>
              <a:ext cx="752466" cy="203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Rectangle 11"/>
            <p:cNvSpPr/>
            <p:nvPr/>
          </p:nvSpPr>
          <p:spPr>
            <a:xfrm rot="16200000">
              <a:off x="4703767" y="5465765"/>
              <a:ext cx="752468" cy="203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Rectangle 12"/>
            <p:cNvSpPr/>
            <p:nvPr/>
          </p:nvSpPr>
          <p:spPr>
            <a:xfrm rot="16200000">
              <a:off x="6735765" y="5465764"/>
              <a:ext cx="752471" cy="203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Rectangle 13"/>
            <p:cNvSpPr/>
            <p:nvPr/>
          </p:nvSpPr>
          <p:spPr>
            <a:xfrm rot="16200000">
              <a:off x="8767764" y="5465762"/>
              <a:ext cx="752474" cy="20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Rectangle 14"/>
            <p:cNvSpPr/>
            <p:nvPr/>
          </p:nvSpPr>
          <p:spPr>
            <a:xfrm rot="16200000">
              <a:off x="10799766" y="5465766"/>
              <a:ext cx="752468" cy="2032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Rectangle 15"/>
            <p:cNvSpPr/>
            <p:nvPr/>
          </p:nvSpPr>
          <p:spPr>
            <a:xfrm rot="16200000">
              <a:off x="639763" y="5465762"/>
              <a:ext cx="752474" cy="20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353004" y="680759"/>
            <a:ext cx="7486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7F7F7F"/>
                </a:solidFill>
              </a:rPr>
              <a:t>Quality Assurance and </a:t>
            </a:r>
            <a:r>
              <a:rPr lang="en-US" sz="3600" b="1" dirty="0">
                <a:solidFill>
                  <a:srgbClr val="7F7F7F"/>
                </a:solidFill>
              </a:rPr>
              <a:t>Quality Control </a:t>
            </a:r>
            <a:endParaRPr lang="en-US" sz="36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6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 rot="16200000">
            <a:off x="2214564" y="5008562"/>
            <a:ext cx="1666876" cy="203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Rectangle 12"/>
          <p:cNvSpPr/>
          <p:nvPr/>
        </p:nvSpPr>
        <p:spPr>
          <a:xfrm rot="16200000">
            <a:off x="4703767" y="5465765"/>
            <a:ext cx="752468" cy="203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Rectangle 13"/>
          <p:cNvSpPr/>
          <p:nvPr/>
        </p:nvSpPr>
        <p:spPr>
          <a:xfrm rot="16200000">
            <a:off x="6735765" y="5465764"/>
            <a:ext cx="752471" cy="20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Rectangle 14"/>
          <p:cNvSpPr/>
          <p:nvPr/>
        </p:nvSpPr>
        <p:spPr>
          <a:xfrm rot="16200000">
            <a:off x="8767764" y="5465762"/>
            <a:ext cx="752474" cy="203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Rectangle 15"/>
          <p:cNvSpPr/>
          <p:nvPr/>
        </p:nvSpPr>
        <p:spPr>
          <a:xfrm rot="16200000">
            <a:off x="10799766" y="5465766"/>
            <a:ext cx="752468" cy="203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Rectangle 16"/>
          <p:cNvSpPr/>
          <p:nvPr/>
        </p:nvSpPr>
        <p:spPr>
          <a:xfrm rot="16200000">
            <a:off x="639764" y="5465762"/>
            <a:ext cx="752475" cy="20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8" name="Group 17"/>
          <p:cNvGrpSpPr/>
          <p:nvPr/>
        </p:nvGrpSpPr>
        <p:grpSpPr>
          <a:xfrm>
            <a:off x="2" y="6736617"/>
            <a:ext cx="12191999" cy="134339"/>
            <a:chOff x="2" y="2110197"/>
            <a:chExt cx="12191999" cy="134339"/>
          </a:xfrm>
        </p:grpSpPr>
        <p:sp>
          <p:nvSpPr>
            <p:cNvPr id="19" name="Rectangle 18"/>
            <p:cNvSpPr/>
            <p:nvPr/>
          </p:nvSpPr>
          <p:spPr>
            <a:xfrm rot="16200000">
              <a:off x="2980836" y="1161370"/>
              <a:ext cx="134333" cy="203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 rot="16200000">
              <a:off x="5012835" y="1161369"/>
              <a:ext cx="134333" cy="203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7044834" y="1161369"/>
              <a:ext cx="134335" cy="2032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9076834" y="1161367"/>
              <a:ext cx="134336" cy="2032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11108832" y="1161366"/>
              <a:ext cx="134338" cy="2032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 rot="16200000">
              <a:off x="948836" y="1161370"/>
              <a:ext cx="134331" cy="2032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cxnSp>
        <p:nvCxnSpPr>
          <p:cNvPr id="35" name="Straight Connector 34"/>
          <p:cNvCxnSpPr/>
          <p:nvPr/>
        </p:nvCxnSpPr>
        <p:spPr>
          <a:xfrm>
            <a:off x="3028787" y="4752582"/>
            <a:ext cx="3067213" cy="0"/>
          </a:xfrm>
          <a:prstGeom prst="line">
            <a:avLst/>
          </a:prstGeom>
          <a:ln w="15875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028787" y="4752975"/>
            <a:ext cx="0" cy="438149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271366" y="2357159"/>
            <a:ext cx="5649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>
                <a:solidFill>
                  <a:schemeClr val="tx1">
                    <a:lumMod val="50000"/>
                    <a:lumOff val="50000"/>
                  </a:schemeClr>
                </a:solidFill>
              </a:rPr>
              <a:t>What </a:t>
            </a:r>
            <a:r>
              <a:rPr lang="en-US" sz="48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are challenges?</a:t>
            </a:r>
            <a:endParaRPr lang="en-US" sz="4800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5723825" y="3802513"/>
            <a:ext cx="744351" cy="0"/>
          </a:xfrm>
          <a:prstGeom prst="line">
            <a:avLst/>
          </a:prstGeom>
          <a:ln w="158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096000" y="3952875"/>
            <a:ext cx="0" cy="809232"/>
          </a:xfrm>
          <a:prstGeom prst="line">
            <a:avLst/>
          </a:prstGeom>
          <a:ln w="15875">
            <a:solidFill>
              <a:schemeClr val="accent6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2742638" y="5659040"/>
            <a:ext cx="610728" cy="611188"/>
            <a:chOff x="1588" y="4763"/>
            <a:chExt cx="2109787" cy="2111375"/>
          </a:xfrm>
          <a:solidFill>
            <a:schemeClr val="bg1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1588" y="4763"/>
              <a:ext cx="2109787" cy="2111375"/>
            </a:xfrm>
            <a:custGeom>
              <a:avLst/>
              <a:gdLst>
                <a:gd name="T0" fmla="*/ 362 w 560"/>
                <a:gd name="T1" fmla="*/ 176 h 560"/>
                <a:gd name="T2" fmla="*/ 280 w 560"/>
                <a:gd name="T3" fmla="*/ 0 h 560"/>
                <a:gd name="T4" fmla="*/ 158 w 560"/>
                <a:gd name="T5" fmla="*/ 179 h 560"/>
                <a:gd name="T6" fmla="*/ 140 w 560"/>
                <a:gd name="T7" fmla="*/ 189 h 560"/>
                <a:gd name="T8" fmla="*/ 53 w 560"/>
                <a:gd name="T9" fmla="*/ 175 h 560"/>
                <a:gd name="T10" fmla="*/ 0 w 560"/>
                <a:gd name="T11" fmla="*/ 508 h 560"/>
                <a:gd name="T12" fmla="*/ 105 w 560"/>
                <a:gd name="T13" fmla="*/ 560 h 560"/>
                <a:gd name="T14" fmla="*/ 153 w 560"/>
                <a:gd name="T15" fmla="*/ 530 h 560"/>
                <a:gd name="T16" fmla="*/ 158 w 560"/>
                <a:gd name="T17" fmla="*/ 531 h 560"/>
                <a:gd name="T18" fmla="*/ 333 w 560"/>
                <a:gd name="T19" fmla="*/ 560 h 560"/>
                <a:gd name="T20" fmla="*/ 491 w 560"/>
                <a:gd name="T21" fmla="*/ 526 h 560"/>
                <a:gd name="T22" fmla="*/ 499 w 560"/>
                <a:gd name="T23" fmla="*/ 477 h 560"/>
                <a:gd name="T24" fmla="*/ 528 w 560"/>
                <a:gd name="T25" fmla="*/ 384 h 560"/>
                <a:gd name="T26" fmla="*/ 545 w 560"/>
                <a:gd name="T27" fmla="*/ 294 h 560"/>
                <a:gd name="T28" fmla="*/ 560 w 560"/>
                <a:gd name="T29" fmla="*/ 252 h 560"/>
                <a:gd name="T30" fmla="*/ 510 w 560"/>
                <a:gd name="T31" fmla="*/ 183 h 560"/>
                <a:gd name="T32" fmla="*/ 105 w 560"/>
                <a:gd name="T33" fmla="*/ 525 h 560"/>
                <a:gd name="T34" fmla="*/ 35 w 560"/>
                <a:gd name="T35" fmla="*/ 508 h 560"/>
                <a:gd name="T36" fmla="*/ 53 w 560"/>
                <a:gd name="T37" fmla="*/ 210 h 560"/>
                <a:gd name="T38" fmla="*/ 123 w 560"/>
                <a:gd name="T39" fmla="*/ 228 h 560"/>
                <a:gd name="T40" fmla="*/ 525 w 560"/>
                <a:gd name="T41" fmla="*/ 254 h 560"/>
                <a:gd name="T42" fmla="*/ 455 w 560"/>
                <a:gd name="T43" fmla="*/ 280 h 560"/>
                <a:gd name="T44" fmla="*/ 455 w 560"/>
                <a:gd name="T45" fmla="*/ 298 h 560"/>
                <a:gd name="T46" fmla="*/ 517 w 560"/>
                <a:gd name="T47" fmla="*/ 330 h 560"/>
                <a:gd name="T48" fmla="*/ 438 w 560"/>
                <a:gd name="T49" fmla="*/ 368 h 560"/>
                <a:gd name="T50" fmla="*/ 438 w 560"/>
                <a:gd name="T51" fmla="*/ 385 h 560"/>
                <a:gd name="T52" fmla="*/ 495 w 560"/>
                <a:gd name="T53" fmla="*/ 421 h 560"/>
                <a:gd name="T54" fmla="*/ 420 w 560"/>
                <a:gd name="T55" fmla="*/ 455 h 560"/>
                <a:gd name="T56" fmla="*/ 420 w 560"/>
                <a:gd name="T57" fmla="*/ 473 h 560"/>
                <a:gd name="T58" fmla="*/ 465 w 560"/>
                <a:gd name="T59" fmla="*/ 497 h 560"/>
                <a:gd name="T60" fmla="*/ 429 w 560"/>
                <a:gd name="T61" fmla="*/ 525 h 560"/>
                <a:gd name="T62" fmla="*/ 236 w 560"/>
                <a:gd name="T63" fmla="*/ 514 h 560"/>
                <a:gd name="T64" fmla="*/ 140 w 560"/>
                <a:gd name="T65" fmla="*/ 479 h 560"/>
                <a:gd name="T66" fmla="*/ 154 w 560"/>
                <a:gd name="T67" fmla="*/ 219 h 560"/>
                <a:gd name="T68" fmla="*/ 263 w 560"/>
                <a:gd name="T69" fmla="*/ 53 h 560"/>
                <a:gd name="T70" fmla="*/ 331 w 560"/>
                <a:gd name="T71" fmla="*/ 118 h 560"/>
                <a:gd name="T72" fmla="*/ 504 w 560"/>
                <a:gd name="T73" fmla="*/ 217 h 560"/>
                <a:gd name="T74" fmla="*/ 525 w 560"/>
                <a:gd name="T75" fmla="*/ 254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60" h="560">
                  <a:moveTo>
                    <a:pt x="510" y="183"/>
                  </a:moveTo>
                  <a:cubicBezTo>
                    <a:pt x="489" y="178"/>
                    <a:pt x="437" y="178"/>
                    <a:pt x="362" y="176"/>
                  </a:cubicBezTo>
                  <a:cubicBezTo>
                    <a:pt x="365" y="159"/>
                    <a:pt x="366" y="144"/>
                    <a:pt x="366" y="118"/>
                  </a:cubicBezTo>
                  <a:cubicBezTo>
                    <a:pt x="366" y="55"/>
                    <a:pt x="320" y="0"/>
                    <a:pt x="280" y="0"/>
                  </a:cubicBezTo>
                  <a:cubicBezTo>
                    <a:pt x="251" y="0"/>
                    <a:pt x="228" y="23"/>
                    <a:pt x="228" y="52"/>
                  </a:cubicBezTo>
                  <a:cubicBezTo>
                    <a:pt x="227" y="87"/>
                    <a:pt x="216" y="148"/>
                    <a:pt x="158" y="179"/>
                  </a:cubicBezTo>
                  <a:cubicBezTo>
                    <a:pt x="153" y="181"/>
                    <a:pt x="141" y="187"/>
                    <a:pt x="139" y="188"/>
                  </a:cubicBezTo>
                  <a:cubicBezTo>
                    <a:pt x="140" y="189"/>
                    <a:pt x="140" y="189"/>
                    <a:pt x="140" y="189"/>
                  </a:cubicBezTo>
                  <a:cubicBezTo>
                    <a:pt x="131" y="181"/>
                    <a:pt x="118" y="175"/>
                    <a:pt x="105" y="175"/>
                  </a:cubicBezTo>
                  <a:cubicBezTo>
                    <a:pt x="53" y="175"/>
                    <a:pt x="53" y="175"/>
                    <a:pt x="53" y="175"/>
                  </a:cubicBezTo>
                  <a:cubicBezTo>
                    <a:pt x="24" y="175"/>
                    <a:pt x="0" y="199"/>
                    <a:pt x="0" y="228"/>
                  </a:cubicBezTo>
                  <a:cubicBezTo>
                    <a:pt x="0" y="508"/>
                    <a:pt x="0" y="508"/>
                    <a:pt x="0" y="508"/>
                  </a:cubicBezTo>
                  <a:cubicBezTo>
                    <a:pt x="0" y="536"/>
                    <a:pt x="24" y="560"/>
                    <a:pt x="53" y="560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26" y="560"/>
                    <a:pt x="143" y="547"/>
                    <a:pt x="152" y="530"/>
                  </a:cubicBezTo>
                  <a:cubicBezTo>
                    <a:pt x="152" y="530"/>
                    <a:pt x="152" y="530"/>
                    <a:pt x="153" y="530"/>
                  </a:cubicBezTo>
                  <a:cubicBezTo>
                    <a:pt x="154" y="530"/>
                    <a:pt x="155" y="531"/>
                    <a:pt x="157" y="531"/>
                  </a:cubicBezTo>
                  <a:cubicBezTo>
                    <a:pt x="157" y="531"/>
                    <a:pt x="157" y="531"/>
                    <a:pt x="158" y="531"/>
                  </a:cubicBezTo>
                  <a:cubicBezTo>
                    <a:pt x="168" y="534"/>
                    <a:pt x="187" y="538"/>
                    <a:pt x="228" y="548"/>
                  </a:cubicBezTo>
                  <a:cubicBezTo>
                    <a:pt x="237" y="550"/>
                    <a:pt x="284" y="560"/>
                    <a:pt x="333" y="560"/>
                  </a:cubicBezTo>
                  <a:cubicBezTo>
                    <a:pt x="429" y="560"/>
                    <a:pt x="429" y="560"/>
                    <a:pt x="429" y="560"/>
                  </a:cubicBezTo>
                  <a:cubicBezTo>
                    <a:pt x="458" y="560"/>
                    <a:pt x="479" y="549"/>
                    <a:pt x="491" y="526"/>
                  </a:cubicBezTo>
                  <a:cubicBezTo>
                    <a:pt x="492" y="526"/>
                    <a:pt x="496" y="518"/>
                    <a:pt x="499" y="507"/>
                  </a:cubicBezTo>
                  <a:cubicBezTo>
                    <a:pt x="501" y="499"/>
                    <a:pt x="502" y="488"/>
                    <a:pt x="499" y="477"/>
                  </a:cubicBezTo>
                  <a:cubicBezTo>
                    <a:pt x="518" y="464"/>
                    <a:pt x="524" y="444"/>
                    <a:pt x="528" y="431"/>
                  </a:cubicBezTo>
                  <a:cubicBezTo>
                    <a:pt x="535" y="411"/>
                    <a:pt x="533" y="395"/>
                    <a:pt x="528" y="384"/>
                  </a:cubicBezTo>
                  <a:cubicBezTo>
                    <a:pt x="539" y="374"/>
                    <a:pt x="548" y="359"/>
                    <a:pt x="551" y="335"/>
                  </a:cubicBezTo>
                  <a:cubicBezTo>
                    <a:pt x="554" y="321"/>
                    <a:pt x="551" y="306"/>
                    <a:pt x="545" y="294"/>
                  </a:cubicBezTo>
                  <a:cubicBezTo>
                    <a:pt x="555" y="283"/>
                    <a:pt x="559" y="269"/>
                    <a:pt x="560" y="256"/>
                  </a:cubicBezTo>
                  <a:cubicBezTo>
                    <a:pt x="560" y="252"/>
                    <a:pt x="560" y="252"/>
                    <a:pt x="560" y="252"/>
                  </a:cubicBezTo>
                  <a:cubicBezTo>
                    <a:pt x="560" y="250"/>
                    <a:pt x="560" y="248"/>
                    <a:pt x="560" y="243"/>
                  </a:cubicBezTo>
                  <a:cubicBezTo>
                    <a:pt x="560" y="221"/>
                    <a:pt x="545" y="193"/>
                    <a:pt x="510" y="183"/>
                  </a:cubicBezTo>
                  <a:close/>
                  <a:moveTo>
                    <a:pt x="123" y="508"/>
                  </a:moveTo>
                  <a:cubicBezTo>
                    <a:pt x="123" y="517"/>
                    <a:pt x="115" y="525"/>
                    <a:pt x="105" y="525"/>
                  </a:cubicBezTo>
                  <a:cubicBezTo>
                    <a:pt x="53" y="525"/>
                    <a:pt x="53" y="525"/>
                    <a:pt x="53" y="525"/>
                  </a:cubicBezTo>
                  <a:cubicBezTo>
                    <a:pt x="43" y="525"/>
                    <a:pt x="35" y="517"/>
                    <a:pt x="35" y="508"/>
                  </a:cubicBezTo>
                  <a:cubicBezTo>
                    <a:pt x="35" y="228"/>
                    <a:pt x="35" y="228"/>
                    <a:pt x="35" y="228"/>
                  </a:cubicBezTo>
                  <a:cubicBezTo>
                    <a:pt x="35" y="218"/>
                    <a:pt x="43" y="210"/>
                    <a:pt x="53" y="210"/>
                  </a:cubicBezTo>
                  <a:cubicBezTo>
                    <a:pt x="105" y="210"/>
                    <a:pt x="105" y="210"/>
                    <a:pt x="105" y="210"/>
                  </a:cubicBezTo>
                  <a:cubicBezTo>
                    <a:pt x="115" y="210"/>
                    <a:pt x="123" y="218"/>
                    <a:pt x="123" y="228"/>
                  </a:cubicBezTo>
                  <a:lnTo>
                    <a:pt x="123" y="508"/>
                  </a:lnTo>
                  <a:close/>
                  <a:moveTo>
                    <a:pt x="525" y="254"/>
                  </a:moveTo>
                  <a:cubicBezTo>
                    <a:pt x="524" y="263"/>
                    <a:pt x="521" y="280"/>
                    <a:pt x="490" y="280"/>
                  </a:cubicBezTo>
                  <a:cubicBezTo>
                    <a:pt x="464" y="280"/>
                    <a:pt x="455" y="280"/>
                    <a:pt x="455" y="280"/>
                  </a:cubicBezTo>
                  <a:cubicBezTo>
                    <a:pt x="450" y="280"/>
                    <a:pt x="446" y="284"/>
                    <a:pt x="446" y="289"/>
                  </a:cubicBezTo>
                  <a:cubicBezTo>
                    <a:pt x="446" y="294"/>
                    <a:pt x="450" y="298"/>
                    <a:pt x="455" y="298"/>
                  </a:cubicBezTo>
                  <a:cubicBezTo>
                    <a:pt x="455" y="298"/>
                    <a:pt x="463" y="298"/>
                    <a:pt x="489" y="298"/>
                  </a:cubicBezTo>
                  <a:cubicBezTo>
                    <a:pt x="515" y="298"/>
                    <a:pt x="519" y="319"/>
                    <a:pt x="517" y="330"/>
                  </a:cubicBezTo>
                  <a:cubicBezTo>
                    <a:pt x="515" y="343"/>
                    <a:pt x="509" y="368"/>
                    <a:pt x="479" y="368"/>
                  </a:cubicBezTo>
                  <a:cubicBezTo>
                    <a:pt x="450" y="368"/>
                    <a:pt x="438" y="368"/>
                    <a:pt x="438" y="368"/>
                  </a:cubicBezTo>
                  <a:cubicBezTo>
                    <a:pt x="433" y="368"/>
                    <a:pt x="429" y="371"/>
                    <a:pt x="429" y="376"/>
                  </a:cubicBezTo>
                  <a:cubicBezTo>
                    <a:pt x="429" y="381"/>
                    <a:pt x="433" y="385"/>
                    <a:pt x="438" y="385"/>
                  </a:cubicBezTo>
                  <a:cubicBezTo>
                    <a:pt x="438" y="385"/>
                    <a:pt x="458" y="385"/>
                    <a:pt x="472" y="385"/>
                  </a:cubicBezTo>
                  <a:cubicBezTo>
                    <a:pt x="501" y="385"/>
                    <a:pt x="499" y="408"/>
                    <a:pt x="495" y="421"/>
                  </a:cubicBezTo>
                  <a:cubicBezTo>
                    <a:pt x="489" y="439"/>
                    <a:pt x="486" y="455"/>
                    <a:pt x="448" y="455"/>
                  </a:cubicBezTo>
                  <a:cubicBezTo>
                    <a:pt x="436" y="455"/>
                    <a:pt x="420" y="455"/>
                    <a:pt x="420" y="455"/>
                  </a:cubicBezTo>
                  <a:cubicBezTo>
                    <a:pt x="415" y="455"/>
                    <a:pt x="411" y="459"/>
                    <a:pt x="411" y="464"/>
                  </a:cubicBezTo>
                  <a:cubicBezTo>
                    <a:pt x="411" y="469"/>
                    <a:pt x="415" y="473"/>
                    <a:pt x="420" y="473"/>
                  </a:cubicBezTo>
                  <a:cubicBezTo>
                    <a:pt x="420" y="473"/>
                    <a:pt x="432" y="473"/>
                    <a:pt x="447" y="473"/>
                  </a:cubicBezTo>
                  <a:cubicBezTo>
                    <a:pt x="466" y="473"/>
                    <a:pt x="467" y="491"/>
                    <a:pt x="465" y="497"/>
                  </a:cubicBezTo>
                  <a:cubicBezTo>
                    <a:pt x="463" y="504"/>
                    <a:pt x="461" y="509"/>
                    <a:pt x="461" y="510"/>
                  </a:cubicBezTo>
                  <a:cubicBezTo>
                    <a:pt x="455" y="519"/>
                    <a:pt x="447" y="525"/>
                    <a:pt x="429" y="525"/>
                  </a:cubicBezTo>
                  <a:cubicBezTo>
                    <a:pt x="333" y="525"/>
                    <a:pt x="333" y="525"/>
                    <a:pt x="333" y="525"/>
                  </a:cubicBezTo>
                  <a:cubicBezTo>
                    <a:pt x="285" y="525"/>
                    <a:pt x="237" y="514"/>
                    <a:pt x="236" y="514"/>
                  </a:cubicBezTo>
                  <a:cubicBezTo>
                    <a:pt x="163" y="497"/>
                    <a:pt x="160" y="496"/>
                    <a:pt x="155" y="494"/>
                  </a:cubicBezTo>
                  <a:cubicBezTo>
                    <a:pt x="155" y="494"/>
                    <a:pt x="140" y="492"/>
                    <a:pt x="140" y="479"/>
                  </a:cubicBezTo>
                  <a:cubicBezTo>
                    <a:pt x="140" y="237"/>
                    <a:pt x="140" y="237"/>
                    <a:pt x="140" y="237"/>
                  </a:cubicBezTo>
                  <a:cubicBezTo>
                    <a:pt x="140" y="229"/>
                    <a:pt x="145" y="222"/>
                    <a:pt x="154" y="219"/>
                  </a:cubicBezTo>
                  <a:cubicBezTo>
                    <a:pt x="155" y="219"/>
                    <a:pt x="156" y="218"/>
                    <a:pt x="158" y="218"/>
                  </a:cubicBezTo>
                  <a:cubicBezTo>
                    <a:pt x="237" y="185"/>
                    <a:pt x="262" y="112"/>
                    <a:pt x="263" y="53"/>
                  </a:cubicBezTo>
                  <a:cubicBezTo>
                    <a:pt x="263" y="44"/>
                    <a:pt x="269" y="35"/>
                    <a:pt x="280" y="35"/>
                  </a:cubicBezTo>
                  <a:cubicBezTo>
                    <a:pt x="299" y="35"/>
                    <a:pt x="331" y="72"/>
                    <a:pt x="331" y="118"/>
                  </a:cubicBezTo>
                  <a:cubicBezTo>
                    <a:pt x="331" y="160"/>
                    <a:pt x="330" y="167"/>
                    <a:pt x="315" y="210"/>
                  </a:cubicBezTo>
                  <a:cubicBezTo>
                    <a:pt x="490" y="210"/>
                    <a:pt x="489" y="213"/>
                    <a:pt x="504" y="217"/>
                  </a:cubicBezTo>
                  <a:cubicBezTo>
                    <a:pt x="523" y="222"/>
                    <a:pt x="525" y="238"/>
                    <a:pt x="525" y="243"/>
                  </a:cubicBezTo>
                  <a:cubicBezTo>
                    <a:pt x="525" y="249"/>
                    <a:pt x="525" y="248"/>
                    <a:pt x="525" y="2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200025" y="1720851"/>
              <a:ext cx="196850" cy="200025"/>
            </a:xfrm>
            <a:custGeom>
              <a:avLst/>
              <a:gdLst>
                <a:gd name="T0" fmla="*/ 26 w 52"/>
                <a:gd name="T1" fmla="*/ 0 h 53"/>
                <a:gd name="T2" fmla="*/ 0 w 52"/>
                <a:gd name="T3" fmla="*/ 26 h 53"/>
                <a:gd name="T4" fmla="*/ 26 w 52"/>
                <a:gd name="T5" fmla="*/ 53 h 53"/>
                <a:gd name="T6" fmla="*/ 52 w 52"/>
                <a:gd name="T7" fmla="*/ 26 h 53"/>
                <a:gd name="T8" fmla="*/ 26 w 52"/>
                <a:gd name="T9" fmla="*/ 0 h 53"/>
                <a:gd name="T10" fmla="*/ 26 w 52"/>
                <a:gd name="T11" fmla="*/ 35 h 53"/>
                <a:gd name="T12" fmla="*/ 17 w 52"/>
                <a:gd name="T13" fmla="*/ 26 h 53"/>
                <a:gd name="T14" fmla="*/ 26 w 52"/>
                <a:gd name="T15" fmla="*/ 18 h 53"/>
                <a:gd name="T16" fmla="*/ 35 w 52"/>
                <a:gd name="T17" fmla="*/ 26 h 53"/>
                <a:gd name="T18" fmla="*/ 26 w 52"/>
                <a:gd name="T19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3">
                  <a:moveTo>
                    <a:pt x="26" y="0"/>
                  </a:moveTo>
                  <a:cubicBezTo>
                    <a:pt x="11" y="0"/>
                    <a:pt x="0" y="12"/>
                    <a:pt x="0" y="26"/>
                  </a:cubicBezTo>
                  <a:cubicBezTo>
                    <a:pt x="0" y="41"/>
                    <a:pt x="11" y="53"/>
                    <a:pt x="26" y="53"/>
                  </a:cubicBezTo>
                  <a:cubicBezTo>
                    <a:pt x="40" y="53"/>
                    <a:pt x="52" y="41"/>
                    <a:pt x="52" y="26"/>
                  </a:cubicBezTo>
                  <a:cubicBezTo>
                    <a:pt x="52" y="12"/>
                    <a:pt x="40" y="0"/>
                    <a:pt x="26" y="0"/>
                  </a:cubicBezTo>
                  <a:close/>
                  <a:moveTo>
                    <a:pt x="26" y="35"/>
                  </a:moveTo>
                  <a:cubicBezTo>
                    <a:pt x="21" y="35"/>
                    <a:pt x="17" y="31"/>
                    <a:pt x="17" y="26"/>
                  </a:cubicBezTo>
                  <a:cubicBezTo>
                    <a:pt x="17" y="21"/>
                    <a:pt x="21" y="18"/>
                    <a:pt x="26" y="18"/>
                  </a:cubicBezTo>
                  <a:cubicBezTo>
                    <a:pt x="31" y="18"/>
                    <a:pt x="35" y="21"/>
                    <a:pt x="35" y="26"/>
                  </a:cubicBezTo>
                  <a:cubicBezTo>
                    <a:pt x="35" y="31"/>
                    <a:pt x="31" y="35"/>
                    <a:pt x="2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Rectangle 1"/>
          <p:cNvSpPr/>
          <p:nvPr/>
        </p:nvSpPr>
        <p:spPr>
          <a:xfrm>
            <a:off x="2525486" y="5500914"/>
            <a:ext cx="10160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8735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4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746851"/>
            <a:ext cx="12192000" cy="176463"/>
            <a:chOff x="0" y="6105525"/>
            <a:chExt cx="12192000" cy="752475"/>
          </a:xfrm>
        </p:grpSpPr>
        <p:sp>
          <p:nvSpPr>
            <p:cNvPr id="3" name="Rectangle 2"/>
            <p:cNvSpPr/>
            <p:nvPr/>
          </p:nvSpPr>
          <p:spPr>
            <a:xfrm rot="16200000">
              <a:off x="2671769" y="5465767"/>
              <a:ext cx="752466" cy="203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" name="Rectangle 3"/>
            <p:cNvSpPr/>
            <p:nvPr/>
          </p:nvSpPr>
          <p:spPr>
            <a:xfrm rot="16200000">
              <a:off x="4703767" y="5465765"/>
              <a:ext cx="752468" cy="203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" name="Rectangle 4"/>
            <p:cNvSpPr/>
            <p:nvPr/>
          </p:nvSpPr>
          <p:spPr>
            <a:xfrm rot="16200000">
              <a:off x="6735765" y="5465764"/>
              <a:ext cx="752471" cy="203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8767764" y="5465762"/>
              <a:ext cx="752474" cy="20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10799766" y="5465766"/>
              <a:ext cx="752468" cy="2032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639763" y="5465762"/>
              <a:ext cx="752474" cy="20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84866" y="188098"/>
            <a:ext cx="29256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Challenges</a:t>
            </a:r>
            <a:endParaRPr lang="en-US" sz="4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68510" y="3619400"/>
            <a:ext cx="3252100" cy="4789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F7F7F"/>
                </a:solidFill>
              </a:rPr>
              <a:t>Missing information</a:t>
            </a:r>
          </a:p>
        </p:txBody>
      </p:sp>
      <p:pic>
        <p:nvPicPr>
          <p:cNvPr id="12" name="Picture 2" descr="https://www.shareicon.net/data/512x512/2015/09/24/645722_people_512x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848" y="1311655"/>
            <a:ext cx="1925952" cy="192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598" y="1294322"/>
            <a:ext cx="2148168" cy="214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age result for meetings flat icon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791" y="4197027"/>
            <a:ext cx="2265256" cy="226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Image result for sticky note 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10" y="4371687"/>
            <a:ext cx="1669143" cy="1669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Image result for professional experience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280" y="4361597"/>
            <a:ext cx="1795255" cy="179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699064" y="3575152"/>
            <a:ext cx="14775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7F7F7F"/>
                </a:solidFill>
              </a:rPr>
              <a:t>Trainings</a:t>
            </a:r>
          </a:p>
        </p:txBody>
      </p:sp>
      <p:pic>
        <p:nvPicPr>
          <p:cNvPr id="18" name="Picture 8" descr="Image result for ask questions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338" y="4626007"/>
            <a:ext cx="1224889" cy="122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7881946" y="3597276"/>
            <a:ext cx="30602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7F7F7F"/>
                </a:solidFill>
              </a:rPr>
              <a:t>Human Resources</a:t>
            </a:r>
          </a:p>
        </p:txBody>
      </p:sp>
      <p:pic>
        <p:nvPicPr>
          <p:cNvPr id="20" name="Picture 14" descr="Image result for sick silhouette png flat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44" y="1204106"/>
            <a:ext cx="2110602" cy="211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6" descr="Image result for school ic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763" y="1311655"/>
            <a:ext cx="2043037" cy="204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8" descr="Related imag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739" y="4480474"/>
            <a:ext cx="1515956" cy="151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141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6746851"/>
            <a:ext cx="12192000" cy="176463"/>
            <a:chOff x="0" y="6105525"/>
            <a:chExt cx="12192000" cy="752475"/>
          </a:xfrm>
        </p:grpSpPr>
        <p:sp>
          <p:nvSpPr>
            <p:cNvPr id="3" name="Rectangle 2"/>
            <p:cNvSpPr/>
            <p:nvPr/>
          </p:nvSpPr>
          <p:spPr>
            <a:xfrm rot="16200000">
              <a:off x="2671769" y="5465767"/>
              <a:ext cx="752466" cy="203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" name="Rectangle 3"/>
            <p:cNvSpPr/>
            <p:nvPr/>
          </p:nvSpPr>
          <p:spPr>
            <a:xfrm rot="16200000">
              <a:off x="4703767" y="5465765"/>
              <a:ext cx="752468" cy="203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" name="Rectangle 4"/>
            <p:cNvSpPr/>
            <p:nvPr/>
          </p:nvSpPr>
          <p:spPr>
            <a:xfrm rot="16200000">
              <a:off x="6735765" y="5465764"/>
              <a:ext cx="752471" cy="203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8767764" y="5465762"/>
              <a:ext cx="752474" cy="20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10799766" y="5465766"/>
              <a:ext cx="752468" cy="2032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639763" y="5465762"/>
              <a:ext cx="752474" cy="20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42662" y="202166"/>
            <a:ext cx="29256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Challenges</a:t>
            </a:r>
            <a:endParaRPr lang="en-US" sz="4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573" y="1176697"/>
            <a:ext cx="2080330" cy="12368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743" y="1176697"/>
            <a:ext cx="2082685" cy="12368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9049" y="1214363"/>
            <a:ext cx="2015520" cy="1199223"/>
          </a:xfrm>
          <a:prstGeom prst="rect">
            <a:avLst/>
          </a:prstGeom>
        </p:spPr>
      </p:pic>
      <p:pic>
        <p:nvPicPr>
          <p:cNvPr id="13" name="Picture 8" descr="Image result for correct flat icon 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608" y="2142563"/>
            <a:ext cx="397363" cy="39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Related imag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465" y="2150787"/>
            <a:ext cx="389139" cy="38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Related imag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211" y="2203577"/>
            <a:ext cx="389139" cy="38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735853" y="2695304"/>
            <a:ext cx="78901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7F7F7F"/>
                </a:solidFill>
              </a:rPr>
              <a:t>Underestimated/Overestimated Estimation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917541" y="1349740"/>
            <a:ext cx="4264007" cy="3883977"/>
            <a:chOff x="8006006" y="347580"/>
            <a:chExt cx="4264007" cy="3883977"/>
          </a:xfrm>
        </p:grpSpPr>
        <p:pic>
          <p:nvPicPr>
            <p:cNvPr id="18" name="Picture 16" descr="Image result for arrow flat icon 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9760152" y="2238256"/>
              <a:ext cx="755716" cy="3778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 descr="Image result for CanvasJS logo 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7129" y="347580"/>
              <a:ext cx="2290015" cy="1832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0" descr="Image result for highchart logo 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1654" y="2997117"/>
              <a:ext cx="3714854" cy="640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/>
            <p:cNvSpPr/>
            <p:nvPr/>
          </p:nvSpPr>
          <p:spPr>
            <a:xfrm>
              <a:off x="8006006" y="3708337"/>
              <a:ext cx="426400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rgbClr val="7F7F7F"/>
                  </a:solidFill>
                </a:rPr>
                <a:t>Change Graph Technology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37864" y="3271839"/>
            <a:ext cx="8302961" cy="3313086"/>
            <a:chOff x="346031" y="3484059"/>
            <a:chExt cx="8302961" cy="3313086"/>
          </a:xfrm>
        </p:grpSpPr>
        <p:grpSp>
          <p:nvGrpSpPr>
            <p:cNvPr id="23" name="Group 22"/>
            <p:cNvGrpSpPr/>
            <p:nvPr/>
          </p:nvGrpSpPr>
          <p:grpSpPr>
            <a:xfrm>
              <a:off x="346031" y="3484059"/>
              <a:ext cx="7540286" cy="3313086"/>
              <a:chOff x="294169" y="2997117"/>
              <a:chExt cx="7540286" cy="3313086"/>
            </a:xfrm>
          </p:grpSpPr>
          <p:pic>
            <p:nvPicPr>
              <p:cNvPr id="25" name="Picture 2" descr="http://www.ducarainfo.com/images/services/icons/stock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63690" y="2997117"/>
                <a:ext cx="1935257" cy="19352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6" name="Group 25"/>
              <p:cNvGrpSpPr/>
              <p:nvPr/>
            </p:nvGrpSpPr>
            <p:grpSpPr>
              <a:xfrm>
                <a:off x="4840077" y="3431401"/>
                <a:ext cx="2994378" cy="2258188"/>
                <a:chOff x="8479719" y="3783296"/>
                <a:chExt cx="2994378" cy="2258188"/>
              </a:xfrm>
            </p:grpSpPr>
            <p:grpSp>
              <p:nvGrpSpPr>
                <p:cNvPr id="30" name="Group 29"/>
                <p:cNvGrpSpPr/>
                <p:nvPr/>
              </p:nvGrpSpPr>
              <p:grpSpPr>
                <a:xfrm>
                  <a:off x="9118587" y="3783296"/>
                  <a:ext cx="1969159" cy="1849682"/>
                  <a:chOff x="7033285" y="2719940"/>
                  <a:chExt cx="4110820" cy="3861400"/>
                </a:xfrm>
              </p:grpSpPr>
              <p:pic>
                <p:nvPicPr>
                  <p:cNvPr id="33" name="Picture 2" descr="http://icons.iconarchive.com/icons/paomedia/small-n-flat/1024/file-code-icon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199145" y="2719940"/>
                    <a:ext cx="2944960" cy="29449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4" name="Picture 2" descr="http://icons.iconarchive.com/icons/paomedia/small-n-flat/1024/file-code-icon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503987" y="3097674"/>
                    <a:ext cx="2944960" cy="29449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5" name="Picture 2" descr="http://icons.iconarchive.com/icons/paomedia/small-n-flat/1024/file-code-icon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033285" y="3636379"/>
                    <a:ext cx="2944959" cy="294496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1" name="Picture 4" descr="Image result for clocks flat icon png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56926" y="4710791"/>
                  <a:ext cx="1317171" cy="13171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" name="Picture 6" descr="Related image"/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79719" y="4697271"/>
                  <a:ext cx="1344213" cy="13442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7" name="Picture 14" descr="Image result for stress flat icon 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8746" y="4883520"/>
                <a:ext cx="1426683" cy="14266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4169" y="3302783"/>
                <a:ext cx="1469521" cy="1469521"/>
              </a:xfrm>
              <a:prstGeom prst="rect">
                <a:avLst/>
              </a:prstGeom>
            </p:spPr>
          </p:pic>
          <p:pic>
            <p:nvPicPr>
              <p:cNvPr id="29" name="Picture 16" descr="Image result for arrow flat icon 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8886" y="4694591"/>
                <a:ext cx="755716" cy="3778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Rectangle 23"/>
            <p:cNvSpPr/>
            <p:nvPr/>
          </p:nvSpPr>
          <p:spPr>
            <a:xfrm>
              <a:off x="2920885" y="6266935"/>
              <a:ext cx="572810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solidFill>
                    <a:srgbClr val="7F7F7F"/>
                  </a:solidFill>
                </a:rPr>
                <a:t>Need time for Research the Solutions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913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 rot="16200000">
            <a:off x="2214564" y="5008562"/>
            <a:ext cx="1666876" cy="203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Rectangle 12"/>
          <p:cNvSpPr/>
          <p:nvPr/>
        </p:nvSpPr>
        <p:spPr>
          <a:xfrm rot="16200000">
            <a:off x="4703767" y="5465765"/>
            <a:ext cx="752468" cy="203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Rectangle 13"/>
          <p:cNvSpPr/>
          <p:nvPr/>
        </p:nvSpPr>
        <p:spPr>
          <a:xfrm rot="16200000">
            <a:off x="6735765" y="5465764"/>
            <a:ext cx="752471" cy="20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Rectangle 14"/>
          <p:cNvSpPr/>
          <p:nvPr/>
        </p:nvSpPr>
        <p:spPr>
          <a:xfrm rot="16200000">
            <a:off x="8767764" y="5465762"/>
            <a:ext cx="752474" cy="203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Rectangle 15"/>
          <p:cNvSpPr/>
          <p:nvPr/>
        </p:nvSpPr>
        <p:spPr>
          <a:xfrm rot="16200000">
            <a:off x="10799766" y="5465766"/>
            <a:ext cx="752468" cy="203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Rectangle 16"/>
          <p:cNvSpPr/>
          <p:nvPr/>
        </p:nvSpPr>
        <p:spPr>
          <a:xfrm rot="16200000">
            <a:off x="639764" y="5465762"/>
            <a:ext cx="752475" cy="20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8" name="Group 17"/>
          <p:cNvGrpSpPr/>
          <p:nvPr/>
        </p:nvGrpSpPr>
        <p:grpSpPr>
          <a:xfrm>
            <a:off x="2" y="6736617"/>
            <a:ext cx="12191999" cy="134339"/>
            <a:chOff x="2" y="2110197"/>
            <a:chExt cx="12191999" cy="134339"/>
          </a:xfrm>
        </p:grpSpPr>
        <p:sp>
          <p:nvSpPr>
            <p:cNvPr id="19" name="Rectangle 18"/>
            <p:cNvSpPr/>
            <p:nvPr/>
          </p:nvSpPr>
          <p:spPr>
            <a:xfrm rot="16200000">
              <a:off x="2980836" y="1161370"/>
              <a:ext cx="134333" cy="203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 rot="16200000">
              <a:off x="5012835" y="1161369"/>
              <a:ext cx="134333" cy="203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7044834" y="1161369"/>
              <a:ext cx="134335" cy="2032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9076834" y="1161367"/>
              <a:ext cx="134336" cy="2032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11108832" y="1161366"/>
              <a:ext cx="134338" cy="2032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 rot="16200000">
              <a:off x="948836" y="1161370"/>
              <a:ext cx="134331" cy="2032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cxnSp>
        <p:nvCxnSpPr>
          <p:cNvPr id="35" name="Straight Connector 34"/>
          <p:cNvCxnSpPr/>
          <p:nvPr/>
        </p:nvCxnSpPr>
        <p:spPr>
          <a:xfrm>
            <a:off x="3028787" y="4752582"/>
            <a:ext cx="3067213" cy="0"/>
          </a:xfrm>
          <a:prstGeom prst="line">
            <a:avLst/>
          </a:prstGeom>
          <a:ln w="15875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028787" y="4752975"/>
            <a:ext cx="0" cy="438149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821720" y="2357159"/>
            <a:ext cx="65485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>
                <a:solidFill>
                  <a:schemeClr val="tx1">
                    <a:lumMod val="50000"/>
                    <a:lumOff val="50000"/>
                  </a:schemeClr>
                </a:solidFill>
              </a:rPr>
              <a:t>What have we achieved?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5723825" y="3802513"/>
            <a:ext cx="744351" cy="0"/>
          </a:xfrm>
          <a:prstGeom prst="line">
            <a:avLst/>
          </a:prstGeom>
          <a:ln w="158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096000" y="3952875"/>
            <a:ext cx="0" cy="809232"/>
          </a:xfrm>
          <a:prstGeom prst="line">
            <a:avLst/>
          </a:prstGeom>
          <a:ln w="15875">
            <a:solidFill>
              <a:schemeClr val="accent6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2742638" y="5659040"/>
            <a:ext cx="610728" cy="611188"/>
            <a:chOff x="1588" y="4763"/>
            <a:chExt cx="2109787" cy="2111375"/>
          </a:xfrm>
          <a:solidFill>
            <a:schemeClr val="bg1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1588" y="4763"/>
              <a:ext cx="2109787" cy="2111375"/>
            </a:xfrm>
            <a:custGeom>
              <a:avLst/>
              <a:gdLst>
                <a:gd name="T0" fmla="*/ 362 w 560"/>
                <a:gd name="T1" fmla="*/ 176 h 560"/>
                <a:gd name="T2" fmla="*/ 280 w 560"/>
                <a:gd name="T3" fmla="*/ 0 h 560"/>
                <a:gd name="T4" fmla="*/ 158 w 560"/>
                <a:gd name="T5" fmla="*/ 179 h 560"/>
                <a:gd name="T6" fmla="*/ 140 w 560"/>
                <a:gd name="T7" fmla="*/ 189 h 560"/>
                <a:gd name="T8" fmla="*/ 53 w 560"/>
                <a:gd name="T9" fmla="*/ 175 h 560"/>
                <a:gd name="T10" fmla="*/ 0 w 560"/>
                <a:gd name="T11" fmla="*/ 508 h 560"/>
                <a:gd name="T12" fmla="*/ 105 w 560"/>
                <a:gd name="T13" fmla="*/ 560 h 560"/>
                <a:gd name="T14" fmla="*/ 153 w 560"/>
                <a:gd name="T15" fmla="*/ 530 h 560"/>
                <a:gd name="T16" fmla="*/ 158 w 560"/>
                <a:gd name="T17" fmla="*/ 531 h 560"/>
                <a:gd name="T18" fmla="*/ 333 w 560"/>
                <a:gd name="T19" fmla="*/ 560 h 560"/>
                <a:gd name="T20" fmla="*/ 491 w 560"/>
                <a:gd name="T21" fmla="*/ 526 h 560"/>
                <a:gd name="T22" fmla="*/ 499 w 560"/>
                <a:gd name="T23" fmla="*/ 477 h 560"/>
                <a:gd name="T24" fmla="*/ 528 w 560"/>
                <a:gd name="T25" fmla="*/ 384 h 560"/>
                <a:gd name="T26" fmla="*/ 545 w 560"/>
                <a:gd name="T27" fmla="*/ 294 h 560"/>
                <a:gd name="T28" fmla="*/ 560 w 560"/>
                <a:gd name="T29" fmla="*/ 252 h 560"/>
                <a:gd name="T30" fmla="*/ 510 w 560"/>
                <a:gd name="T31" fmla="*/ 183 h 560"/>
                <a:gd name="T32" fmla="*/ 105 w 560"/>
                <a:gd name="T33" fmla="*/ 525 h 560"/>
                <a:gd name="T34" fmla="*/ 35 w 560"/>
                <a:gd name="T35" fmla="*/ 508 h 560"/>
                <a:gd name="T36" fmla="*/ 53 w 560"/>
                <a:gd name="T37" fmla="*/ 210 h 560"/>
                <a:gd name="T38" fmla="*/ 123 w 560"/>
                <a:gd name="T39" fmla="*/ 228 h 560"/>
                <a:gd name="T40" fmla="*/ 525 w 560"/>
                <a:gd name="T41" fmla="*/ 254 h 560"/>
                <a:gd name="T42" fmla="*/ 455 w 560"/>
                <a:gd name="T43" fmla="*/ 280 h 560"/>
                <a:gd name="T44" fmla="*/ 455 w 560"/>
                <a:gd name="T45" fmla="*/ 298 h 560"/>
                <a:gd name="T46" fmla="*/ 517 w 560"/>
                <a:gd name="T47" fmla="*/ 330 h 560"/>
                <a:gd name="T48" fmla="*/ 438 w 560"/>
                <a:gd name="T49" fmla="*/ 368 h 560"/>
                <a:gd name="T50" fmla="*/ 438 w 560"/>
                <a:gd name="T51" fmla="*/ 385 h 560"/>
                <a:gd name="T52" fmla="*/ 495 w 560"/>
                <a:gd name="T53" fmla="*/ 421 h 560"/>
                <a:gd name="T54" fmla="*/ 420 w 560"/>
                <a:gd name="T55" fmla="*/ 455 h 560"/>
                <a:gd name="T56" fmla="*/ 420 w 560"/>
                <a:gd name="T57" fmla="*/ 473 h 560"/>
                <a:gd name="T58" fmla="*/ 465 w 560"/>
                <a:gd name="T59" fmla="*/ 497 h 560"/>
                <a:gd name="T60" fmla="*/ 429 w 560"/>
                <a:gd name="T61" fmla="*/ 525 h 560"/>
                <a:gd name="T62" fmla="*/ 236 w 560"/>
                <a:gd name="T63" fmla="*/ 514 h 560"/>
                <a:gd name="T64" fmla="*/ 140 w 560"/>
                <a:gd name="T65" fmla="*/ 479 h 560"/>
                <a:gd name="T66" fmla="*/ 154 w 560"/>
                <a:gd name="T67" fmla="*/ 219 h 560"/>
                <a:gd name="T68" fmla="*/ 263 w 560"/>
                <a:gd name="T69" fmla="*/ 53 h 560"/>
                <a:gd name="T70" fmla="*/ 331 w 560"/>
                <a:gd name="T71" fmla="*/ 118 h 560"/>
                <a:gd name="T72" fmla="*/ 504 w 560"/>
                <a:gd name="T73" fmla="*/ 217 h 560"/>
                <a:gd name="T74" fmla="*/ 525 w 560"/>
                <a:gd name="T75" fmla="*/ 254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60" h="560">
                  <a:moveTo>
                    <a:pt x="510" y="183"/>
                  </a:moveTo>
                  <a:cubicBezTo>
                    <a:pt x="489" y="178"/>
                    <a:pt x="437" y="178"/>
                    <a:pt x="362" y="176"/>
                  </a:cubicBezTo>
                  <a:cubicBezTo>
                    <a:pt x="365" y="159"/>
                    <a:pt x="366" y="144"/>
                    <a:pt x="366" y="118"/>
                  </a:cubicBezTo>
                  <a:cubicBezTo>
                    <a:pt x="366" y="55"/>
                    <a:pt x="320" y="0"/>
                    <a:pt x="280" y="0"/>
                  </a:cubicBezTo>
                  <a:cubicBezTo>
                    <a:pt x="251" y="0"/>
                    <a:pt x="228" y="23"/>
                    <a:pt x="228" y="52"/>
                  </a:cubicBezTo>
                  <a:cubicBezTo>
                    <a:pt x="227" y="87"/>
                    <a:pt x="216" y="148"/>
                    <a:pt x="158" y="179"/>
                  </a:cubicBezTo>
                  <a:cubicBezTo>
                    <a:pt x="153" y="181"/>
                    <a:pt x="141" y="187"/>
                    <a:pt x="139" y="188"/>
                  </a:cubicBezTo>
                  <a:cubicBezTo>
                    <a:pt x="140" y="189"/>
                    <a:pt x="140" y="189"/>
                    <a:pt x="140" y="189"/>
                  </a:cubicBezTo>
                  <a:cubicBezTo>
                    <a:pt x="131" y="181"/>
                    <a:pt x="118" y="175"/>
                    <a:pt x="105" y="175"/>
                  </a:cubicBezTo>
                  <a:cubicBezTo>
                    <a:pt x="53" y="175"/>
                    <a:pt x="53" y="175"/>
                    <a:pt x="53" y="175"/>
                  </a:cubicBezTo>
                  <a:cubicBezTo>
                    <a:pt x="24" y="175"/>
                    <a:pt x="0" y="199"/>
                    <a:pt x="0" y="228"/>
                  </a:cubicBezTo>
                  <a:cubicBezTo>
                    <a:pt x="0" y="508"/>
                    <a:pt x="0" y="508"/>
                    <a:pt x="0" y="508"/>
                  </a:cubicBezTo>
                  <a:cubicBezTo>
                    <a:pt x="0" y="536"/>
                    <a:pt x="24" y="560"/>
                    <a:pt x="53" y="560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26" y="560"/>
                    <a:pt x="143" y="547"/>
                    <a:pt x="152" y="530"/>
                  </a:cubicBezTo>
                  <a:cubicBezTo>
                    <a:pt x="152" y="530"/>
                    <a:pt x="152" y="530"/>
                    <a:pt x="153" y="530"/>
                  </a:cubicBezTo>
                  <a:cubicBezTo>
                    <a:pt x="154" y="530"/>
                    <a:pt x="155" y="531"/>
                    <a:pt x="157" y="531"/>
                  </a:cubicBezTo>
                  <a:cubicBezTo>
                    <a:pt x="157" y="531"/>
                    <a:pt x="157" y="531"/>
                    <a:pt x="158" y="531"/>
                  </a:cubicBezTo>
                  <a:cubicBezTo>
                    <a:pt x="168" y="534"/>
                    <a:pt x="187" y="538"/>
                    <a:pt x="228" y="548"/>
                  </a:cubicBezTo>
                  <a:cubicBezTo>
                    <a:pt x="237" y="550"/>
                    <a:pt x="284" y="560"/>
                    <a:pt x="333" y="560"/>
                  </a:cubicBezTo>
                  <a:cubicBezTo>
                    <a:pt x="429" y="560"/>
                    <a:pt x="429" y="560"/>
                    <a:pt x="429" y="560"/>
                  </a:cubicBezTo>
                  <a:cubicBezTo>
                    <a:pt x="458" y="560"/>
                    <a:pt x="479" y="549"/>
                    <a:pt x="491" y="526"/>
                  </a:cubicBezTo>
                  <a:cubicBezTo>
                    <a:pt x="492" y="526"/>
                    <a:pt x="496" y="518"/>
                    <a:pt x="499" y="507"/>
                  </a:cubicBezTo>
                  <a:cubicBezTo>
                    <a:pt x="501" y="499"/>
                    <a:pt x="502" y="488"/>
                    <a:pt x="499" y="477"/>
                  </a:cubicBezTo>
                  <a:cubicBezTo>
                    <a:pt x="518" y="464"/>
                    <a:pt x="524" y="444"/>
                    <a:pt x="528" y="431"/>
                  </a:cubicBezTo>
                  <a:cubicBezTo>
                    <a:pt x="535" y="411"/>
                    <a:pt x="533" y="395"/>
                    <a:pt x="528" y="384"/>
                  </a:cubicBezTo>
                  <a:cubicBezTo>
                    <a:pt x="539" y="374"/>
                    <a:pt x="548" y="359"/>
                    <a:pt x="551" y="335"/>
                  </a:cubicBezTo>
                  <a:cubicBezTo>
                    <a:pt x="554" y="321"/>
                    <a:pt x="551" y="306"/>
                    <a:pt x="545" y="294"/>
                  </a:cubicBezTo>
                  <a:cubicBezTo>
                    <a:pt x="555" y="283"/>
                    <a:pt x="559" y="269"/>
                    <a:pt x="560" y="256"/>
                  </a:cubicBezTo>
                  <a:cubicBezTo>
                    <a:pt x="560" y="252"/>
                    <a:pt x="560" y="252"/>
                    <a:pt x="560" y="252"/>
                  </a:cubicBezTo>
                  <a:cubicBezTo>
                    <a:pt x="560" y="250"/>
                    <a:pt x="560" y="248"/>
                    <a:pt x="560" y="243"/>
                  </a:cubicBezTo>
                  <a:cubicBezTo>
                    <a:pt x="560" y="221"/>
                    <a:pt x="545" y="193"/>
                    <a:pt x="510" y="183"/>
                  </a:cubicBezTo>
                  <a:close/>
                  <a:moveTo>
                    <a:pt x="123" y="508"/>
                  </a:moveTo>
                  <a:cubicBezTo>
                    <a:pt x="123" y="517"/>
                    <a:pt x="115" y="525"/>
                    <a:pt x="105" y="525"/>
                  </a:cubicBezTo>
                  <a:cubicBezTo>
                    <a:pt x="53" y="525"/>
                    <a:pt x="53" y="525"/>
                    <a:pt x="53" y="525"/>
                  </a:cubicBezTo>
                  <a:cubicBezTo>
                    <a:pt x="43" y="525"/>
                    <a:pt x="35" y="517"/>
                    <a:pt x="35" y="508"/>
                  </a:cubicBezTo>
                  <a:cubicBezTo>
                    <a:pt x="35" y="228"/>
                    <a:pt x="35" y="228"/>
                    <a:pt x="35" y="228"/>
                  </a:cubicBezTo>
                  <a:cubicBezTo>
                    <a:pt x="35" y="218"/>
                    <a:pt x="43" y="210"/>
                    <a:pt x="53" y="210"/>
                  </a:cubicBezTo>
                  <a:cubicBezTo>
                    <a:pt x="105" y="210"/>
                    <a:pt x="105" y="210"/>
                    <a:pt x="105" y="210"/>
                  </a:cubicBezTo>
                  <a:cubicBezTo>
                    <a:pt x="115" y="210"/>
                    <a:pt x="123" y="218"/>
                    <a:pt x="123" y="228"/>
                  </a:cubicBezTo>
                  <a:lnTo>
                    <a:pt x="123" y="508"/>
                  </a:lnTo>
                  <a:close/>
                  <a:moveTo>
                    <a:pt x="525" y="254"/>
                  </a:moveTo>
                  <a:cubicBezTo>
                    <a:pt x="524" y="263"/>
                    <a:pt x="521" y="280"/>
                    <a:pt x="490" y="280"/>
                  </a:cubicBezTo>
                  <a:cubicBezTo>
                    <a:pt x="464" y="280"/>
                    <a:pt x="455" y="280"/>
                    <a:pt x="455" y="280"/>
                  </a:cubicBezTo>
                  <a:cubicBezTo>
                    <a:pt x="450" y="280"/>
                    <a:pt x="446" y="284"/>
                    <a:pt x="446" y="289"/>
                  </a:cubicBezTo>
                  <a:cubicBezTo>
                    <a:pt x="446" y="294"/>
                    <a:pt x="450" y="298"/>
                    <a:pt x="455" y="298"/>
                  </a:cubicBezTo>
                  <a:cubicBezTo>
                    <a:pt x="455" y="298"/>
                    <a:pt x="463" y="298"/>
                    <a:pt x="489" y="298"/>
                  </a:cubicBezTo>
                  <a:cubicBezTo>
                    <a:pt x="515" y="298"/>
                    <a:pt x="519" y="319"/>
                    <a:pt x="517" y="330"/>
                  </a:cubicBezTo>
                  <a:cubicBezTo>
                    <a:pt x="515" y="343"/>
                    <a:pt x="509" y="368"/>
                    <a:pt x="479" y="368"/>
                  </a:cubicBezTo>
                  <a:cubicBezTo>
                    <a:pt x="450" y="368"/>
                    <a:pt x="438" y="368"/>
                    <a:pt x="438" y="368"/>
                  </a:cubicBezTo>
                  <a:cubicBezTo>
                    <a:pt x="433" y="368"/>
                    <a:pt x="429" y="371"/>
                    <a:pt x="429" y="376"/>
                  </a:cubicBezTo>
                  <a:cubicBezTo>
                    <a:pt x="429" y="381"/>
                    <a:pt x="433" y="385"/>
                    <a:pt x="438" y="385"/>
                  </a:cubicBezTo>
                  <a:cubicBezTo>
                    <a:pt x="438" y="385"/>
                    <a:pt x="458" y="385"/>
                    <a:pt x="472" y="385"/>
                  </a:cubicBezTo>
                  <a:cubicBezTo>
                    <a:pt x="501" y="385"/>
                    <a:pt x="499" y="408"/>
                    <a:pt x="495" y="421"/>
                  </a:cubicBezTo>
                  <a:cubicBezTo>
                    <a:pt x="489" y="439"/>
                    <a:pt x="486" y="455"/>
                    <a:pt x="448" y="455"/>
                  </a:cubicBezTo>
                  <a:cubicBezTo>
                    <a:pt x="436" y="455"/>
                    <a:pt x="420" y="455"/>
                    <a:pt x="420" y="455"/>
                  </a:cubicBezTo>
                  <a:cubicBezTo>
                    <a:pt x="415" y="455"/>
                    <a:pt x="411" y="459"/>
                    <a:pt x="411" y="464"/>
                  </a:cubicBezTo>
                  <a:cubicBezTo>
                    <a:pt x="411" y="469"/>
                    <a:pt x="415" y="473"/>
                    <a:pt x="420" y="473"/>
                  </a:cubicBezTo>
                  <a:cubicBezTo>
                    <a:pt x="420" y="473"/>
                    <a:pt x="432" y="473"/>
                    <a:pt x="447" y="473"/>
                  </a:cubicBezTo>
                  <a:cubicBezTo>
                    <a:pt x="466" y="473"/>
                    <a:pt x="467" y="491"/>
                    <a:pt x="465" y="497"/>
                  </a:cubicBezTo>
                  <a:cubicBezTo>
                    <a:pt x="463" y="504"/>
                    <a:pt x="461" y="509"/>
                    <a:pt x="461" y="510"/>
                  </a:cubicBezTo>
                  <a:cubicBezTo>
                    <a:pt x="455" y="519"/>
                    <a:pt x="447" y="525"/>
                    <a:pt x="429" y="525"/>
                  </a:cubicBezTo>
                  <a:cubicBezTo>
                    <a:pt x="333" y="525"/>
                    <a:pt x="333" y="525"/>
                    <a:pt x="333" y="525"/>
                  </a:cubicBezTo>
                  <a:cubicBezTo>
                    <a:pt x="285" y="525"/>
                    <a:pt x="237" y="514"/>
                    <a:pt x="236" y="514"/>
                  </a:cubicBezTo>
                  <a:cubicBezTo>
                    <a:pt x="163" y="497"/>
                    <a:pt x="160" y="496"/>
                    <a:pt x="155" y="494"/>
                  </a:cubicBezTo>
                  <a:cubicBezTo>
                    <a:pt x="155" y="494"/>
                    <a:pt x="140" y="492"/>
                    <a:pt x="140" y="479"/>
                  </a:cubicBezTo>
                  <a:cubicBezTo>
                    <a:pt x="140" y="237"/>
                    <a:pt x="140" y="237"/>
                    <a:pt x="140" y="237"/>
                  </a:cubicBezTo>
                  <a:cubicBezTo>
                    <a:pt x="140" y="229"/>
                    <a:pt x="145" y="222"/>
                    <a:pt x="154" y="219"/>
                  </a:cubicBezTo>
                  <a:cubicBezTo>
                    <a:pt x="155" y="219"/>
                    <a:pt x="156" y="218"/>
                    <a:pt x="158" y="218"/>
                  </a:cubicBezTo>
                  <a:cubicBezTo>
                    <a:pt x="237" y="185"/>
                    <a:pt x="262" y="112"/>
                    <a:pt x="263" y="53"/>
                  </a:cubicBezTo>
                  <a:cubicBezTo>
                    <a:pt x="263" y="44"/>
                    <a:pt x="269" y="35"/>
                    <a:pt x="280" y="35"/>
                  </a:cubicBezTo>
                  <a:cubicBezTo>
                    <a:pt x="299" y="35"/>
                    <a:pt x="331" y="72"/>
                    <a:pt x="331" y="118"/>
                  </a:cubicBezTo>
                  <a:cubicBezTo>
                    <a:pt x="331" y="160"/>
                    <a:pt x="330" y="167"/>
                    <a:pt x="315" y="210"/>
                  </a:cubicBezTo>
                  <a:cubicBezTo>
                    <a:pt x="490" y="210"/>
                    <a:pt x="489" y="213"/>
                    <a:pt x="504" y="217"/>
                  </a:cubicBezTo>
                  <a:cubicBezTo>
                    <a:pt x="523" y="222"/>
                    <a:pt x="525" y="238"/>
                    <a:pt x="525" y="243"/>
                  </a:cubicBezTo>
                  <a:cubicBezTo>
                    <a:pt x="525" y="249"/>
                    <a:pt x="525" y="248"/>
                    <a:pt x="525" y="2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200025" y="1720851"/>
              <a:ext cx="196850" cy="200025"/>
            </a:xfrm>
            <a:custGeom>
              <a:avLst/>
              <a:gdLst>
                <a:gd name="T0" fmla="*/ 26 w 52"/>
                <a:gd name="T1" fmla="*/ 0 h 53"/>
                <a:gd name="T2" fmla="*/ 0 w 52"/>
                <a:gd name="T3" fmla="*/ 26 h 53"/>
                <a:gd name="T4" fmla="*/ 26 w 52"/>
                <a:gd name="T5" fmla="*/ 53 h 53"/>
                <a:gd name="T6" fmla="*/ 52 w 52"/>
                <a:gd name="T7" fmla="*/ 26 h 53"/>
                <a:gd name="T8" fmla="*/ 26 w 52"/>
                <a:gd name="T9" fmla="*/ 0 h 53"/>
                <a:gd name="T10" fmla="*/ 26 w 52"/>
                <a:gd name="T11" fmla="*/ 35 h 53"/>
                <a:gd name="T12" fmla="*/ 17 w 52"/>
                <a:gd name="T13" fmla="*/ 26 h 53"/>
                <a:gd name="T14" fmla="*/ 26 w 52"/>
                <a:gd name="T15" fmla="*/ 18 h 53"/>
                <a:gd name="T16" fmla="*/ 35 w 52"/>
                <a:gd name="T17" fmla="*/ 26 h 53"/>
                <a:gd name="T18" fmla="*/ 26 w 52"/>
                <a:gd name="T19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3">
                  <a:moveTo>
                    <a:pt x="26" y="0"/>
                  </a:moveTo>
                  <a:cubicBezTo>
                    <a:pt x="11" y="0"/>
                    <a:pt x="0" y="12"/>
                    <a:pt x="0" y="26"/>
                  </a:cubicBezTo>
                  <a:cubicBezTo>
                    <a:pt x="0" y="41"/>
                    <a:pt x="11" y="53"/>
                    <a:pt x="26" y="53"/>
                  </a:cubicBezTo>
                  <a:cubicBezTo>
                    <a:pt x="40" y="53"/>
                    <a:pt x="52" y="41"/>
                    <a:pt x="52" y="26"/>
                  </a:cubicBezTo>
                  <a:cubicBezTo>
                    <a:pt x="52" y="12"/>
                    <a:pt x="40" y="0"/>
                    <a:pt x="26" y="0"/>
                  </a:cubicBezTo>
                  <a:close/>
                  <a:moveTo>
                    <a:pt x="26" y="35"/>
                  </a:moveTo>
                  <a:cubicBezTo>
                    <a:pt x="21" y="35"/>
                    <a:pt x="17" y="31"/>
                    <a:pt x="17" y="26"/>
                  </a:cubicBezTo>
                  <a:cubicBezTo>
                    <a:pt x="17" y="21"/>
                    <a:pt x="21" y="18"/>
                    <a:pt x="26" y="18"/>
                  </a:cubicBezTo>
                  <a:cubicBezTo>
                    <a:pt x="31" y="18"/>
                    <a:pt x="35" y="21"/>
                    <a:pt x="35" y="26"/>
                  </a:cubicBezTo>
                  <a:cubicBezTo>
                    <a:pt x="35" y="31"/>
                    <a:pt x="31" y="35"/>
                    <a:pt x="2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Rectangle 1"/>
          <p:cNvSpPr/>
          <p:nvPr/>
        </p:nvSpPr>
        <p:spPr>
          <a:xfrm>
            <a:off x="2525486" y="5500914"/>
            <a:ext cx="10160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78422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4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1004" y="444846"/>
            <a:ext cx="3791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Achievements</a:t>
            </a:r>
            <a:endParaRPr lang="en-US" sz="4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6746851"/>
            <a:ext cx="12192000" cy="176463"/>
            <a:chOff x="0" y="6105525"/>
            <a:chExt cx="12192000" cy="752475"/>
          </a:xfrm>
        </p:grpSpPr>
        <p:sp>
          <p:nvSpPr>
            <p:cNvPr id="4" name="Rectangle 3"/>
            <p:cNvSpPr/>
            <p:nvPr/>
          </p:nvSpPr>
          <p:spPr>
            <a:xfrm rot="16200000">
              <a:off x="2671769" y="5465767"/>
              <a:ext cx="752466" cy="203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" name="Rectangle 4"/>
            <p:cNvSpPr/>
            <p:nvPr/>
          </p:nvSpPr>
          <p:spPr>
            <a:xfrm rot="16200000">
              <a:off x="4703767" y="5465765"/>
              <a:ext cx="752468" cy="203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6735765" y="5465764"/>
              <a:ext cx="752471" cy="203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8767764" y="5465762"/>
              <a:ext cx="752474" cy="20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10799766" y="5465766"/>
              <a:ext cx="752468" cy="2032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639763" y="5465762"/>
              <a:ext cx="752474" cy="20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1026" name="Picture 2" descr="Image result for Objectives icon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2" y="1889762"/>
            <a:ext cx="1965958" cy="196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experience icon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128" y="192024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2020" y="1670687"/>
            <a:ext cx="2175957" cy="215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technology png transparen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70687"/>
            <a:ext cx="2408547" cy="220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36856" y="4095487"/>
            <a:ext cx="184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F7F7F"/>
                </a:solidFill>
              </a:rPr>
              <a:t>Objectives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27294" y="4125731"/>
            <a:ext cx="2689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7F7F7F"/>
                </a:solidFill>
              </a:rPr>
              <a:t>Knowledge</a:t>
            </a:r>
          </a:p>
          <a:p>
            <a:pPr algn="ctr"/>
            <a:r>
              <a:rPr lang="en-US" sz="2800" dirty="0">
                <a:solidFill>
                  <a:srgbClr val="7F7F7F"/>
                </a:solidFill>
              </a:rPr>
              <a:t> and Experience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21293" y="4160123"/>
            <a:ext cx="2689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7F7F7F"/>
                </a:solidFill>
              </a:rPr>
              <a:t>Technologies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815292" y="4160123"/>
            <a:ext cx="2689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7F7F7F"/>
                </a:solidFill>
              </a:rPr>
              <a:t>Skills</a:t>
            </a:r>
          </a:p>
        </p:txBody>
      </p:sp>
    </p:spTree>
    <p:extLst>
      <p:ext uri="{BB962C8B-B14F-4D97-AF65-F5344CB8AC3E}">
        <p14:creationId xmlns:p14="http://schemas.microsoft.com/office/powerpoint/2010/main" val="133127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 rot="16200000">
            <a:off x="2214564" y="5008562"/>
            <a:ext cx="1666876" cy="203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Rectangle 12"/>
          <p:cNvSpPr/>
          <p:nvPr/>
        </p:nvSpPr>
        <p:spPr>
          <a:xfrm rot="16200000">
            <a:off x="4703767" y="5465765"/>
            <a:ext cx="752468" cy="203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Rectangle 13"/>
          <p:cNvSpPr/>
          <p:nvPr/>
        </p:nvSpPr>
        <p:spPr>
          <a:xfrm rot="16200000">
            <a:off x="6735765" y="5465764"/>
            <a:ext cx="752471" cy="20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Rectangle 14"/>
          <p:cNvSpPr/>
          <p:nvPr/>
        </p:nvSpPr>
        <p:spPr>
          <a:xfrm rot="16200000">
            <a:off x="8767764" y="5465762"/>
            <a:ext cx="752474" cy="203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Rectangle 15"/>
          <p:cNvSpPr/>
          <p:nvPr/>
        </p:nvSpPr>
        <p:spPr>
          <a:xfrm rot="16200000">
            <a:off x="10799766" y="5465766"/>
            <a:ext cx="752468" cy="203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Rectangle 16"/>
          <p:cNvSpPr/>
          <p:nvPr/>
        </p:nvSpPr>
        <p:spPr>
          <a:xfrm rot="16200000">
            <a:off x="639764" y="5465762"/>
            <a:ext cx="752475" cy="20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8" name="Group 17"/>
          <p:cNvGrpSpPr/>
          <p:nvPr/>
        </p:nvGrpSpPr>
        <p:grpSpPr>
          <a:xfrm>
            <a:off x="2" y="6736617"/>
            <a:ext cx="12191999" cy="134339"/>
            <a:chOff x="2" y="2110197"/>
            <a:chExt cx="12191999" cy="134339"/>
          </a:xfrm>
        </p:grpSpPr>
        <p:sp>
          <p:nvSpPr>
            <p:cNvPr id="19" name="Rectangle 18"/>
            <p:cNvSpPr/>
            <p:nvPr/>
          </p:nvSpPr>
          <p:spPr>
            <a:xfrm rot="16200000">
              <a:off x="2980836" y="1161370"/>
              <a:ext cx="134333" cy="203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 rot="16200000">
              <a:off x="5012835" y="1161369"/>
              <a:ext cx="134333" cy="203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7044834" y="1161369"/>
              <a:ext cx="134335" cy="2032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9076834" y="1161367"/>
              <a:ext cx="134336" cy="2032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11108832" y="1161366"/>
              <a:ext cx="134338" cy="2032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 rot="16200000">
              <a:off x="948836" y="1161370"/>
              <a:ext cx="134331" cy="2032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cxnSp>
        <p:nvCxnSpPr>
          <p:cNvPr id="35" name="Straight Connector 34"/>
          <p:cNvCxnSpPr/>
          <p:nvPr/>
        </p:nvCxnSpPr>
        <p:spPr>
          <a:xfrm>
            <a:off x="3028787" y="4752582"/>
            <a:ext cx="3067213" cy="0"/>
          </a:xfrm>
          <a:prstGeom prst="line">
            <a:avLst/>
          </a:prstGeom>
          <a:ln w="15875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028787" y="4752975"/>
            <a:ext cx="0" cy="438149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694597" y="2357159"/>
            <a:ext cx="48028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It’s time for Demo</a:t>
            </a:r>
            <a:endParaRPr lang="en-US" sz="4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5723825" y="3802513"/>
            <a:ext cx="744351" cy="0"/>
          </a:xfrm>
          <a:prstGeom prst="line">
            <a:avLst/>
          </a:prstGeom>
          <a:ln w="158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096000" y="3952875"/>
            <a:ext cx="0" cy="809232"/>
          </a:xfrm>
          <a:prstGeom prst="line">
            <a:avLst/>
          </a:prstGeom>
          <a:ln w="15875">
            <a:solidFill>
              <a:schemeClr val="accent6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2742638" y="5659040"/>
            <a:ext cx="610728" cy="611188"/>
            <a:chOff x="1588" y="4763"/>
            <a:chExt cx="2109787" cy="2111375"/>
          </a:xfrm>
          <a:solidFill>
            <a:schemeClr val="bg1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1588" y="4763"/>
              <a:ext cx="2109787" cy="2111375"/>
            </a:xfrm>
            <a:custGeom>
              <a:avLst/>
              <a:gdLst>
                <a:gd name="T0" fmla="*/ 362 w 560"/>
                <a:gd name="T1" fmla="*/ 176 h 560"/>
                <a:gd name="T2" fmla="*/ 280 w 560"/>
                <a:gd name="T3" fmla="*/ 0 h 560"/>
                <a:gd name="T4" fmla="*/ 158 w 560"/>
                <a:gd name="T5" fmla="*/ 179 h 560"/>
                <a:gd name="T6" fmla="*/ 140 w 560"/>
                <a:gd name="T7" fmla="*/ 189 h 560"/>
                <a:gd name="T8" fmla="*/ 53 w 560"/>
                <a:gd name="T9" fmla="*/ 175 h 560"/>
                <a:gd name="T10" fmla="*/ 0 w 560"/>
                <a:gd name="T11" fmla="*/ 508 h 560"/>
                <a:gd name="T12" fmla="*/ 105 w 560"/>
                <a:gd name="T13" fmla="*/ 560 h 560"/>
                <a:gd name="T14" fmla="*/ 153 w 560"/>
                <a:gd name="T15" fmla="*/ 530 h 560"/>
                <a:gd name="T16" fmla="*/ 158 w 560"/>
                <a:gd name="T17" fmla="*/ 531 h 560"/>
                <a:gd name="T18" fmla="*/ 333 w 560"/>
                <a:gd name="T19" fmla="*/ 560 h 560"/>
                <a:gd name="T20" fmla="*/ 491 w 560"/>
                <a:gd name="T21" fmla="*/ 526 h 560"/>
                <a:gd name="T22" fmla="*/ 499 w 560"/>
                <a:gd name="T23" fmla="*/ 477 h 560"/>
                <a:gd name="T24" fmla="*/ 528 w 560"/>
                <a:gd name="T25" fmla="*/ 384 h 560"/>
                <a:gd name="T26" fmla="*/ 545 w 560"/>
                <a:gd name="T27" fmla="*/ 294 h 560"/>
                <a:gd name="T28" fmla="*/ 560 w 560"/>
                <a:gd name="T29" fmla="*/ 252 h 560"/>
                <a:gd name="T30" fmla="*/ 510 w 560"/>
                <a:gd name="T31" fmla="*/ 183 h 560"/>
                <a:gd name="T32" fmla="*/ 105 w 560"/>
                <a:gd name="T33" fmla="*/ 525 h 560"/>
                <a:gd name="T34" fmla="*/ 35 w 560"/>
                <a:gd name="T35" fmla="*/ 508 h 560"/>
                <a:gd name="T36" fmla="*/ 53 w 560"/>
                <a:gd name="T37" fmla="*/ 210 h 560"/>
                <a:gd name="T38" fmla="*/ 123 w 560"/>
                <a:gd name="T39" fmla="*/ 228 h 560"/>
                <a:gd name="T40" fmla="*/ 525 w 560"/>
                <a:gd name="T41" fmla="*/ 254 h 560"/>
                <a:gd name="T42" fmla="*/ 455 w 560"/>
                <a:gd name="T43" fmla="*/ 280 h 560"/>
                <a:gd name="T44" fmla="*/ 455 w 560"/>
                <a:gd name="T45" fmla="*/ 298 h 560"/>
                <a:gd name="T46" fmla="*/ 517 w 560"/>
                <a:gd name="T47" fmla="*/ 330 h 560"/>
                <a:gd name="T48" fmla="*/ 438 w 560"/>
                <a:gd name="T49" fmla="*/ 368 h 560"/>
                <a:gd name="T50" fmla="*/ 438 w 560"/>
                <a:gd name="T51" fmla="*/ 385 h 560"/>
                <a:gd name="T52" fmla="*/ 495 w 560"/>
                <a:gd name="T53" fmla="*/ 421 h 560"/>
                <a:gd name="T54" fmla="*/ 420 w 560"/>
                <a:gd name="T55" fmla="*/ 455 h 560"/>
                <a:gd name="T56" fmla="*/ 420 w 560"/>
                <a:gd name="T57" fmla="*/ 473 h 560"/>
                <a:gd name="T58" fmla="*/ 465 w 560"/>
                <a:gd name="T59" fmla="*/ 497 h 560"/>
                <a:gd name="T60" fmla="*/ 429 w 560"/>
                <a:gd name="T61" fmla="*/ 525 h 560"/>
                <a:gd name="T62" fmla="*/ 236 w 560"/>
                <a:gd name="T63" fmla="*/ 514 h 560"/>
                <a:gd name="T64" fmla="*/ 140 w 560"/>
                <a:gd name="T65" fmla="*/ 479 h 560"/>
                <a:gd name="T66" fmla="*/ 154 w 560"/>
                <a:gd name="T67" fmla="*/ 219 h 560"/>
                <a:gd name="T68" fmla="*/ 263 w 560"/>
                <a:gd name="T69" fmla="*/ 53 h 560"/>
                <a:gd name="T70" fmla="*/ 331 w 560"/>
                <a:gd name="T71" fmla="*/ 118 h 560"/>
                <a:gd name="T72" fmla="*/ 504 w 560"/>
                <a:gd name="T73" fmla="*/ 217 h 560"/>
                <a:gd name="T74" fmla="*/ 525 w 560"/>
                <a:gd name="T75" fmla="*/ 254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60" h="560">
                  <a:moveTo>
                    <a:pt x="510" y="183"/>
                  </a:moveTo>
                  <a:cubicBezTo>
                    <a:pt x="489" y="178"/>
                    <a:pt x="437" y="178"/>
                    <a:pt x="362" y="176"/>
                  </a:cubicBezTo>
                  <a:cubicBezTo>
                    <a:pt x="365" y="159"/>
                    <a:pt x="366" y="144"/>
                    <a:pt x="366" y="118"/>
                  </a:cubicBezTo>
                  <a:cubicBezTo>
                    <a:pt x="366" y="55"/>
                    <a:pt x="320" y="0"/>
                    <a:pt x="280" y="0"/>
                  </a:cubicBezTo>
                  <a:cubicBezTo>
                    <a:pt x="251" y="0"/>
                    <a:pt x="228" y="23"/>
                    <a:pt x="228" y="52"/>
                  </a:cubicBezTo>
                  <a:cubicBezTo>
                    <a:pt x="227" y="87"/>
                    <a:pt x="216" y="148"/>
                    <a:pt x="158" y="179"/>
                  </a:cubicBezTo>
                  <a:cubicBezTo>
                    <a:pt x="153" y="181"/>
                    <a:pt x="141" y="187"/>
                    <a:pt x="139" y="188"/>
                  </a:cubicBezTo>
                  <a:cubicBezTo>
                    <a:pt x="140" y="189"/>
                    <a:pt x="140" y="189"/>
                    <a:pt x="140" y="189"/>
                  </a:cubicBezTo>
                  <a:cubicBezTo>
                    <a:pt x="131" y="181"/>
                    <a:pt x="118" y="175"/>
                    <a:pt x="105" y="175"/>
                  </a:cubicBezTo>
                  <a:cubicBezTo>
                    <a:pt x="53" y="175"/>
                    <a:pt x="53" y="175"/>
                    <a:pt x="53" y="175"/>
                  </a:cubicBezTo>
                  <a:cubicBezTo>
                    <a:pt x="24" y="175"/>
                    <a:pt x="0" y="199"/>
                    <a:pt x="0" y="228"/>
                  </a:cubicBezTo>
                  <a:cubicBezTo>
                    <a:pt x="0" y="508"/>
                    <a:pt x="0" y="508"/>
                    <a:pt x="0" y="508"/>
                  </a:cubicBezTo>
                  <a:cubicBezTo>
                    <a:pt x="0" y="536"/>
                    <a:pt x="24" y="560"/>
                    <a:pt x="53" y="560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26" y="560"/>
                    <a:pt x="143" y="547"/>
                    <a:pt x="152" y="530"/>
                  </a:cubicBezTo>
                  <a:cubicBezTo>
                    <a:pt x="152" y="530"/>
                    <a:pt x="152" y="530"/>
                    <a:pt x="153" y="530"/>
                  </a:cubicBezTo>
                  <a:cubicBezTo>
                    <a:pt x="154" y="530"/>
                    <a:pt x="155" y="531"/>
                    <a:pt x="157" y="531"/>
                  </a:cubicBezTo>
                  <a:cubicBezTo>
                    <a:pt x="157" y="531"/>
                    <a:pt x="157" y="531"/>
                    <a:pt x="158" y="531"/>
                  </a:cubicBezTo>
                  <a:cubicBezTo>
                    <a:pt x="168" y="534"/>
                    <a:pt x="187" y="538"/>
                    <a:pt x="228" y="548"/>
                  </a:cubicBezTo>
                  <a:cubicBezTo>
                    <a:pt x="237" y="550"/>
                    <a:pt x="284" y="560"/>
                    <a:pt x="333" y="560"/>
                  </a:cubicBezTo>
                  <a:cubicBezTo>
                    <a:pt x="429" y="560"/>
                    <a:pt x="429" y="560"/>
                    <a:pt x="429" y="560"/>
                  </a:cubicBezTo>
                  <a:cubicBezTo>
                    <a:pt x="458" y="560"/>
                    <a:pt x="479" y="549"/>
                    <a:pt x="491" y="526"/>
                  </a:cubicBezTo>
                  <a:cubicBezTo>
                    <a:pt x="492" y="526"/>
                    <a:pt x="496" y="518"/>
                    <a:pt x="499" y="507"/>
                  </a:cubicBezTo>
                  <a:cubicBezTo>
                    <a:pt x="501" y="499"/>
                    <a:pt x="502" y="488"/>
                    <a:pt x="499" y="477"/>
                  </a:cubicBezTo>
                  <a:cubicBezTo>
                    <a:pt x="518" y="464"/>
                    <a:pt x="524" y="444"/>
                    <a:pt x="528" y="431"/>
                  </a:cubicBezTo>
                  <a:cubicBezTo>
                    <a:pt x="535" y="411"/>
                    <a:pt x="533" y="395"/>
                    <a:pt x="528" y="384"/>
                  </a:cubicBezTo>
                  <a:cubicBezTo>
                    <a:pt x="539" y="374"/>
                    <a:pt x="548" y="359"/>
                    <a:pt x="551" y="335"/>
                  </a:cubicBezTo>
                  <a:cubicBezTo>
                    <a:pt x="554" y="321"/>
                    <a:pt x="551" y="306"/>
                    <a:pt x="545" y="294"/>
                  </a:cubicBezTo>
                  <a:cubicBezTo>
                    <a:pt x="555" y="283"/>
                    <a:pt x="559" y="269"/>
                    <a:pt x="560" y="256"/>
                  </a:cubicBezTo>
                  <a:cubicBezTo>
                    <a:pt x="560" y="252"/>
                    <a:pt x="560" y="252"/>
                    <a:pt x="560" y="252"/>
                  </a:cubicBezTo>
                  <a:cubicBezTo>
                    <a:pt x="560" y="250"/>
                    <a:pt x="560" y="248"/>
                    <a:pt x="560" y="243"/>
                  </a:cubicBezTo>
                  <a:cubicBezTo>
                    <a:pt x="560" y="221"/>
                    <a:pt x="545" y="193"/>
                    <a:pt x="510" y="183"/>
                  </a:cubicBezTo>
                  <a:close/>
                  <a:moveTo>
                    <a:pt x="123" y="508"/>
                  </a:moveTo>
                  <a:cubicBezTo>
                    <a:pt x="123" y="517"/>
                    <a:pt x="115" y="525"/>
                    <a:pt x="105" y="525"/>
                  </a:cubicBezTo>
                  <a:cubicBezTo>
                    <a:pt x="53" y="525"/>
                    <a:pt x="53" y="525"/>
                    <a:pt x="53" y="525"/>
                  </a:cubicBezTo>
                  <a:cubicBezTo>
                    <a:pt x="43" y="525"/>
                    <a:pt x="35" y="517"/>
                    <a:pt x="35" y="508"/>
                  </a:cubicBezTo>
                  <a:cubicBezTo>
                    <a:pt x="35" y="228"/>
                    <a:pt x="35" y="228"/>
                    <a:pt x="35" y="228"/>
                  </a:cubicBezTo>
                  <a:cubicBezTo>
                    <a:pt x="35" y="218"/>
                    <a:pt x="43" y="210"/>
                    <a:pt x="53" y="210"/>
                  </a:cubicBezTo>
                  <a:cubicBezTo>
                    <a:pt x="105" y="210"/>
                    <a:pt x="105" y="210"/>
                    <a:pt x="105" y="210"/>
                  </a:cubicBezTo>
                  <a:cubicBezTo>
                    <a:pt x="115" y="210"/>
                    <a:pt x="123" y="218"/>
                    <a:pt x="123" y="228"/>
                  </a:cubicBezTo>
                  <a:lnTo>
                    <a:pt x="123" y="508"/>
                  </a:lnTo>
                  <a:close/>
                  <a:moveTo>
                    <a:pt x="525" y="254"/>
                  </a:moveTo>
                  <a:cubicBezTo>
                    <a:pt x="524" y="263"/>
                    <a:pt x="521" y="280"/>
                    <a:pt x="490" y="280"/>
                  </a:cubicBezTo>
                  <a:cubicBezTo>
                    <a:pt x="464" y="280"/>
                    <a:pt x="455" y="280"/>
                    <a:pt x="455" y="280"/>
                  </a:cubicBezTo>
                  <a:cubicBezTo>
                    <a:pt x="450" y="280"/>
                    <a:pt x="446" y="284"/>
                    <a:pt x="446" y="289"/>
                  </a:cubicBezTo>
                  <a:cubicBezTo>
                    <a:pt x="446" y="294"/>
                    <a:pt x="450" y="298"/>
                    <a:pt x="455" y="298"/>
                  </a:cubicBezTo>
                  <a:cubicBezTo>
                    <a:pt x="455" y="298"/>
                    <a:pt x="463" y="298"/>
                    <a:pt x="489" y="298"/>
                  </a:cubicBezTo>
                  <a:cubicBezTo>
                    <a:pt x="515" y="298"/>
                    <a:pt x="519" y="319"/>
                    <a:pt x="517" y="330"/>
                  </a:cubicBezTo>
                  <a:cubicBezTo>
                    <a:pt x="515" y="343"/>
                    <a:pt x="509" y="368"/>
                    <a:pt x="479" y="368"/>
                  </a:cubicBezTo>
                  <a:cubicBezTo>
                    <a:pt x="450" y="368"/>
                    <a:pt x="438" y="368"/>
                    <a:pt x="438" y="368"/>
                  </a:cubicBezTo>
                  <a:cubicBezTo>
                    <a:pt x="433" y="368"/>
                    <a:pt x="429" y="371"/>
                    <a:pt x="429" y="376"/>
                  </a:cubicBezTo>
                  <a:cubicBezTo>
                    <a:pt x="429" y="381"/>
                    <a:pt x="433" y="385"/>
                    <a:pt x="438" y="385"/>
                  </a:cubicBezTo>
                  <a:cubicBezTo>
                    <a:pt x="438" y="385"/>
                    <a:pt x="458" y="385"/>
                    <a:pt x="472" y="385"/>
                  </a:cubicBezTo>
                  <a:cubicBezTo>
                    <a:pt x="501" y="385"/>
                    <a:pt x="499" y="408"/>
                    <a:pt x="495" y="421"/>
                  </a:cubicBezTo>
                  <a:cubicBezTo>
                    <a:pt x="489" y="439"/>
                    <a:pt x="486" y="455"/>
                    <a:pt x="448" y="455"/>
                  </a:cubicBezTo>
                  <a:cubicBezTo>
                    <a:pt x="436" y="455"/>
                    <a:pt x="420" y="455"/>
                    <a:pt x="420" y="455"/>
                  </a:cubicBezTo>
                  <a:cubicBezTo>
                    <a:pt x="415" y="455"/>
                    <a:pt x="411" y="459"/>
                    <a:pt x="411" y="464"/>
                  </a:cubicBezTo>
                  <a:cubicBezTo>
                    <a:pt x="411" y="469"/>
                    <a:pt x="415" y="473"/>
                    <a:pt x="420" y="473"/>
                  </a:cubicBezTo>
                  <a:cubicBezTo>
                    <a:pt x="420" y="473"/>
                    <a:pt x="432" y="473"/>
                    <a:pt x="447" y="473"/>
                  </a:cubicBezTo>
                  <a:cubicBezTo>
                    <a:pt x="466" y="473"/>
                    <a:pt x="467" y="491"/>
                    <a:pt x="465" y="497"/>
                  </a:cubicBezTo>
                  <a:cubicBezTo>
                    <a:pt x="463" y="504"/>
                    <a:pt x="461" y="509"/>
                    <a:pt x="461" y="510"/>
                  </a:cubicBezTo>
                  <a:cubicBezTo>
                    <a:pt x="455" y="519"/>
                    <a:pt x="447" y="525"/>
                    <a:pt x="429" y="525"/>
                  </a:cubicBezTo>
                  <a:cubicBezTo>
                    <a:pt x="333" y="525"/>
                    <a:pt x="333" y="525"/>
                    <a:pt x="333" y="525"/>
                  </a:cubicBezTo>
                  <a:cubicBezTo>
                    <a:pt x="285" y="525"/>
                    <a:pt x="237" y="514"/>
                    <a:pt x="236" y="514"/>
                  </a:cubicBezTo>
                  <a:cubicBezTo>
                    <a:pt x="163" y="497"/>
                    <a:pt x="160" y="496"/>
                    <a:pt x="155" y="494"/>
                  </a:cubicBezTo>
                  <a:cubicBezTo>
                    <a:pt x="155" y="494"/>
                    <a:pt x="140" y="492"/>
                    <a:pt x="140" y="479"/>
                  </a:cubicBezTo>
                  <a:cubicBezTo>
                    <a:pt x="140" y="237"/>
                    <a:pt x="140" y="237"/>
                    <a:pt x="140" y="237"/>
                  </a:cubicBezTo>
                  <a:cubicBezTo>
                    <a:pt x="140" y="229"/>
                    <a:pt x="145" y="222"/>
                    <a:pt x="154" y="219"/>
                  </a:cubicBezTo>
                  <a:cubicBezTo>
                    <a:pt x="155" y="219"/>
                    <a:pt x="156" y="218"/>
                    <a:pt x="158" y="218"/>
                  </a:cubicBezTo>
                  <a:cubicBezTo>
                    <a:pt x="237" y="185"/>
                    <a:pt x="262" y="112"/>
                    <a:pt x="263" y="53"/>
                  </a:cubicBezTo>
                  <a:cubicBezTo>
                    <a:pt x="263" y="44"/>
                    <a:pt x="269" y="35"/>
                    <a:pt x="280" y="35"/>
                  </a:cubicBezTo>
                  <a:cubicBezTo>
                    <a:pt x="299" y="35"/>
                    <a:pt x="331" y="72"/>
                    <a:pt x="331" y="118"/>
                  </a:cubicBezTo>
                  <a:cubicBezTo>
                    <a:pt x="331" y="160"/>
                    <a:pt x="330" y="167"/>
                    <a:pt x="315" y="210"/>
                  </a:cubicBezTo>
                  <a:cubicBezTo>
                    <a:pt x="490" y="210"/>
                    <a:pt x="489" y="213"/>
                    <a:pt x="504" y="217"/>
                  </a:cubicBezTo>
                  <a:cubicBezTo>
                    <a:pt x="523" y="222"/>
                    <a:pt x="525" y="238"/>
                    <a:pt x="525" y="243"/>
                  </a:cubicBezTo>
                  <a:cubicBezTo>
                    <a:pt x="525" y="249"/>
                    <a:pt x="525" y="248"/>
                    <a:pt x="525" y="2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200025" y="1720851"/>
              <a:ext cx="196850" cy="200025"/>
            </a:xfrm>
            <a:custGeom>
              <a:avLst/>
              <a:gdLst>
                <a:gd name="T0" fmla="*/ 26 w 52"/>
                <a:gd name="T1" fmla="*/ 0 h 53"/>
                <a:gd name="T2" fmla="*/ 0 w 52"/>
                <a:gd name="T3" fmla="*/ 26 h 53"/>
                <a:gd name="T4" fmla="*/ 26 w 52"/>
                <a:gd name="T5" fmla="*/ 53 h 53"/>
                <a:gd name="T6" fmla="*/ 52 w 52"/>
                <a:gd name="T7" fmla="*/ 26 h 53"/>
                <a:gd name="T8" fmla="*/ 26 w 52"/>
                <a:gd name="T9" fmla="*/ 0 h 53"/>
                <a:gd name="T10" fmla="*/ 26 w 52"/>
                <a:gd name="T11" fmla="*/ 35 h 53"/>
                <a:gd name="T12" fmla="*/ 17 w 52"/>
                <a:gd name="T13" fmla="*/ 26 h 53"/>
                <a:gd name="T14" fmla="*/ 26 w 52"/>
                <a:gd name="T15" fmla="*/ 18 h 53"/>
                <a:gd name="T16" fmla="*/ 35 w 52"/>
                <a:gd name="T17" fmla="*/ 26 h 53"/>
                <a:gd name="T18" fmla="*/ 26 w 52"/>
                <a:gd name="T19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3">
                  <a:moveTo>
                    <a:pt x="26" y="0"/>
                  </a:moveTo>
                  <a:cubicBezTo>
                    <a:pt x="11" y="0"/>
                    <a:pt x="0" y="12"/>
                    <a:pt x="0" y="26"/>
                  </a:cubicBezTo>
                  <a:cubicBezTo>
                    <a:pt x="0" y="41"/>
                    <a:pt x="11" y="53"/>
                    <a:pt x="26" y="53"/>
                  </a:cubicBezTo>
                  <a:cubicBezTo>
                    <a:pt x="40" y="53"/>
                    <a:pt x="52" y="41"/>
                    <a:pt x="52" y="26"/>
                  </a:cubicBezTo>
                  <a:cubicBezTo>
                    <a:pt x="52" y="12"/>
                    <a:pt x="40" y="0"/>
                    <a:pt x="26" y="0"/>
                  </a:cubicBezTo>
                  <a:close/>
                  <a:moveTo>
                    <a:pt x="26" y="35"/>
                  </a:moveTo>
                  <a:cubicBezTo>
                    <a:pt x="21" y="35"/>
                    <a:pt x="17" y="31"/>
                    <a:pt x="17" y="26"/>
                  </a:cubicBezTo>
                  <a:cubicBezTo>
                    <a:pt x="17" y="21"/>
                    <a:pt x="21" y="18"/>
                    <a:pt x="26" y="18"/>
                  </a:cubicBezTo>
                  <a:cubicBezTo>
                    <a:pt x="31" y="18"/>
                    <a:pt x="35" y="21"/>
                    <a:pt x="35" y="26"/>
                  </a:cubicBezTo>
                  <a:cubicBezTo>
                    <a:pt x="35" y="31"/>
                    <a:pt x="31" y="35"/>
                    <a:pt x="2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Rectangle 1"/>
          <p:cNvSpPr/>
          <p:nvPr/>
        </p:nvSpPr>
        <p:spPr>
          <a:xfrm>
            <a:off x="2525486" y="5500914"/>
            <a:ext cx="10160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82601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4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135"/>
          <p:cNvSpPr/>
          <p:nvPr/>
        </p:nvSpPr>
        <p:spPr>
          <a:xfrm rot="16200000">
            <a:off x="-2412993" y="2413007"/>
            <a:ext cx="6857987" cy="2032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Rectangle 112"/>
          <p:cNvSpPr/>
          <p:nvPr/>
        </p:nvSpPr>
        <p:spPr>
          <a:xfrm rot="16200000">
            <a:off x="-380992" y="2413005"/>
            <a:ext cx="6857987" cy="2032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Rectangle 113"/>
          <p:cNvSpPr/>
          <p:nvPr/>
        </p:nvSpPr>
        <p:spPr>
          <a:xfrm rot="16200000">
            <a:off x="1651010" y="2413005"/>
            <a:ext cx="6857982" cy="2032000"/>
          </a:xfrm>
          <a:prstGeom prst="rect">
            <a:avLst/>
          </a:prstGeom>
          <a:gradFill>
            <a:gsLst>
              <a:gs pos="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Rectangle 114"/>
          <p:cNvSpPr/>
          <p:nvPr/>
        </p:nvSpPr>
        <p:spPr>
          <a:xfrm rot="16200000">
            <a:off x="3683002" y="2412998"/>
            <a:ext cx="6857998" cy="2032000"/>
          </a:xfrm>
          <a:prstGeom prst="rect">
            <a:avLst/>
          </a:pr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Rectangle 115"/>
          <p:cNvSpPr/>
          <p:nvPr/>
        </p:nvSpPr>
        <p:spPr>
          <a:xfrm rot="16200000">
            <a:off x="5715002" y="2412997"/>
            <a:ext cx="6857998" cy="2032000"/>
          </a:xfrm>
          <a:prstGeom prst="rect">
            <a:avLst/>
          </a:prstGeom>
          <a:gradFill>
            <a:gsLst>
              <a:gs pos="0">
                <a:schemeClr val="accent4">
                  <a:lumMod val="50000"/>
                </a:schemeClr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Rectangle 116"/>
          <p:cNvSpPr/>
          <p:nvPr/>
        </p:nvSpPr>
        <p:spPr>
          <a:xfrm rot="16200000">
            <a:off x="7747042" y="2413040"/>
            <a:ext cx="6857916" cy="2032000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Freeform 13"/>
          <p:cNvSpPr>
            <a:spLocks/>
          </p:cNvSpPr>
          <p:nvPr/>
        </p:nvSpPr>
        <p:spPr bwMode="auto">
          <a:xfrm>
            <a:off x="10164502" y="5621898"/>
            <a:ext cx="2027498" cy="1482489"/>
          </a:xfrm>
          <a:custGeom>
            <a:avLst/>
            <a:gdLst>
              <a:gd name="T0" fmla="*/ 1230 w 1276"/>
              <a:gd name="T1" fmla="*/ 748 h 933"/>
              <a:gd name="T2" fmla="*/ 1221 w 1276"/>
              <a:gd name="T3" fmla="*/ 748 h 933"/>
              <a:gd name="T4" fmla="*/ 1206 w 1276"/>
              <a:gd name="T5" fmla="*/ 748 h 933"/>
              <a:gd name="T6" fmla="*/ 1211 w 1276"/>
              <a:gd name="T7" fmla="*/ 216 h 933"/>
              <a:gd name="T8" fmla="*/ 1218 w 1276"/>
              <a:gd name="T9" fmla="*/ 216 h 933"/>
              <a:gd name="T10" fmla="*/ 1221 w 1276"/>
              <a:gd name="T11" fmla="*/ 214 h 933"/>
              <a:gd name="T12" fmla="*/ 1218 w 1276"/>
              <a:gd name="T13" fmla="*/ 185 h 933"/>
              <a:gd name="T14" fmla="*/ 1206 w 1276"/>
              <a:gd name="T15" fmla="*/ 182 h 933"/>
              <a:gd name="T16" fmla="*/ 1192 w 1276"/>
              <a:gd name="T17" fmla="*/ 180 h 933"/>
              <a:gd name="T18" fmla="*/ 1182 w 1276"/>
              <a:gd name="T19" fmla="*/ 0 h 933"/>
              <a:gd name="T20" fmla="*/ 1172 w 1276"/>
              <a:gd name="T21" fmla="*/ 180 h 933"/>
              <a:gd name="T22" fmla="*/ 1158 w 1276"/>
              <a:gd name="T23" fmla="*/ 180 h 933"/>
              <a:gd name="T24" fmla="*/ 1143 w 1276"/>
              <a:gd name="T25" fmla="*/ 182 h 933"/>
              <a:gd name="T26" fmla="*/ 1141 w 1276"/>
              <a:gd name="T27" fmla="*/ 212 h 933"/>
              <a:gd name="T28" fmla="*/ 1143 w 1276"/>
              <a:gd name="T29" fmla="*/ 214 h 933"/>
              <a:gd name="T30" fmla="*/ 1151 w 1276"/>
              <a:gd name="T31" fmla="*/ 214 h 933"/>
              <a:gd name="T32" fmla="*/ 1071 w 1276"/>
              <a:gd name="T33" fmla="*/ 659 h 933"/>
              <a:gd name="T34" fmla="*/ 659 w 1276"/>
              <a:gd name="T35" fmla="*/ 496 h 933"/>
              <a:gd name="T36" fmla="*/ 666 w 1276"/>
              <a:gd name="T37" fmla="*/ 491 h 933"/>
              <a:gd name="T38" fmla="*/ 611 w 1276"/>
              <a:gd name="T39" fmla="*/ 430 h 933"/>
              <a:gd name="T40" fmla="*/ 620 w 1276"/>
              <a:gd name="T41" fmla="*/ 425 h 933"/>
              <a:gd name="T42" fmla="*/ 606 w 1276"/>
              <a:gd name="T43" fmla="*/ 420 h 933"/>
              <a:gd name="T44" fmla="*/ 608 w 1276"/>
              <a:gd name="T45" fmla="*/ 406 h 933"/>
              <a:gd name="T46" fmla="*/ 606 w 1276"/>
              <a:gd name="T47" fmla="*/ 389 h 933"/>
              <a:gd name="T48" fmla="*/ 594 w 1276"/>
              <a:gd name="T49" fmla="*/ 379 h 933"/>
              <a:gd name="T50" fmla="*/ 586 w 1276"/>
              <a:gd name="T51" fmla="*/ 377 h 933"/>
              <a:gd name="T52" fmla="*/ 569 w 1276"/>
              <a:gd name="T53" fmla="*/ 377 h 933"/>
              <a:gd name="T54" fmla="*/ 562 w 1276"/>
              <a:gd name="T55" fmla="*/ 379 h 933"/>
              <a:gd name="T56" fmla="*/ 552 w 1276"/>
              <a:gd name="T57" fmla="*/ 391 h 933"/>
              <a:gd name="T58" fmla="*/ 548 w 1276"/>
              <a:gd name="T59" fmla="*/ 399 h 933"/>
              <a:gd name="T60" fmla="*/ 548 w 1276"/>
              <a:gd name="T61" fmla="*/ 413 h 933"/>
              <a:gd name="T62" fmla="*/ 552 w 1276"/>
              <a:gd name="T63" fmla="*/ 423 h 933"/>
              <a:gd name="T64" fmla="*/ 538 w 1276"/>
              <a:gd name="T65" fmla="*/ 425 h 933"/>
              <a:gd name="T66" fmla="*/ 548 w 1276"/>
              <a:gd name="T67" fmla="*/ 430 h 933"/>
              <a:gd name="T68" fmla="*/ 519 w 1276"/>
              <a:gd name="T69" fmla="*/ 491 h 933"/>
              <a:gd name="T70" fmla="*/ 412 w 1276"/>
              <a:gd name="T71" fmla="*/ 491 h 933"/>
              <a:gd name="T72" fmla="*/ 402 w 1276"/>
              <a:gd name="T73" fmla="*/ 491 h 933"/>
              <a:gd name="T74" fmla="*/ 359 w 1276"/>
              <a:gd name="T75" fmla="*/ 464 h 933"/>
              <a:gd name="T76" fmla="*/ 366 w 1276"/>
              <a:gd name="T77" fmla="*/ 459 h 933"/>
              <a:gd name="T78" fmla="*/ 204 w 1276"/>
              <a:gd name="T79" fmla="*/ 447 h 933"/>
              <a:gd name="T80" fmla="*/ 194 w 1276"/>
              <a:gd name="T81" fmla="*/ 416 h 933"/>
              <a:gd name="T82" fmla="*/ 177 w 1276"/>
              <a:gd name="T83" fmla="*/ 391 h 933"/>
              <a:gd name="T84" fmla="*/ 155 w 1276"/>
              <a:gd name="T85" fmla="*/ 369 h 933"/>
              <a:gd name="T86" fmla="*/ 141 w 1276"/>
              <a:gd name="T87" fmla="*/ 360 h 933"/>
              <a:gd name="T88" fmla="*/ 114 w 1276"/>
              <a:gd name="T89" fmla="*/ 350 h 933"/>
              <a:gd name="T90" fmla="*/ 112 w 1276"/>
              <a:gd name="T91" fmla="*/ 348 h 933"/>
              <a:gd name="T92" fmla="*/ 97 w 1276"/>
              <a:gd name="T93" fmla="*/ 345 h 933"/>
              <a:gd name="T94" fmla="*/ 92 w 1276"/>
              <a:gd name="T95" fmla="*/ 345 h 933"/>
              <a:gd name="T96" fmla="*/ 88 w 1276"/>
              <a:gd name="T97" fmla="*/ 345 h 933"/>
              <a:gd name="T98" fmla="*/ 78 w 1276"/>
              <a:gd name="T99" fmla="*/ 263 h 933"/>
              <a:gd name="T100" fmla="*/ 73 w 1276"/>
              <a:gd name="T101" fmla="*/ 345 h 933"/>
              <a:gd name="T102" fmla="*/ 68 w 1276"/>
              <a:gd name="T103" fmla="*/ 345 h 933"/>
              <a:gd name="T104" fmla="*/ 51 w 1276"/>
              <a:gd name="T105" fmla="*/ 348 h 933"/>
              <a:gd name="T106" fmla="*/ 51 w 1276"/>
              <a:gd name="T107" fmla="*/ 348 h 933"/>
              <a:gd name="T108" fmla="*/ 37 w 1276"/>
              <a:gd name="T109" fmla="*/ 355 h 933"/>
              <a:gd name="T110" fmla="*/ 22 w 1276"/>
              <a:gd name="T111" fmla="*/ 360 h 933"/>
              <a:gd name="T112" fmla="*/ 0 w 1276"/>
              <a:gd name="T113" fmla="*/ 374 h 933"/>
              <a:gd name="T114" fmla="*/ 1276 w 1276"/>
              <a:gd name="T115" fmla="*/ 933 h 933"/>
              <a:gd name="T116" fmla="*/ 1233 w 1276"/>
              <a:gd name="T117" fmla="*/ 739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276" h="933">
                <a:moveTo>
                  <a:pt x="1233" y="746"/>
                </a:moveTo>
                <a:lnTo>
                  <a:pt x="1230" y="748"/>
                </a:lnTo>
                <a:lnTo>
                  <a:pt x="1228" y="748"/>
                </a:lnTo>
                <a:lnTo>
                  <a:pt x="1221" y="748"/>
                </a:lnTo>
                <a:lnTo>
                  <a:pt x="1216" y="748"/>
                </a:lnTo>
                <a:lnTo>
                  <a:pt x="1206" y="748"/>
                </a:lnTo>
                <a:lnTo>
                  <a:pt x="1206" y="741"/>
                </a:lnTo>
                <a:lnTo>
                  <a:pt x="1211" y="216"/>
                </a:lnTo>
                <a:lnTo>
                  <a:pt x="1213" y="216"/>
                </a:lnTo>
                <a:lnTo>
                  <a:pt x="1218" y="216"/>
                </a:lnTo>
                <a:lnTo>
                  <a:pt x="1221" y="214"/>
                </a:lnTo>
                <a:lnTo>
                  <a:pt x="1221" y="214"/>
                </a:lnTo>
                <a:lnTo>
                  <a:pt x="1221" y="185"/>
                </a:lnTo>
                <a:lnTo>
                  <a:pt x="1218" y="185"/>
                </a:lnTo>
                <a:lnTo>
                  <a:pt x="1213" y="182"/>
                </a:lnTo>
                <a:lnTo>
                  <a:pt x="1206" y="182"/>
                </a:lnTo>
                <a:lnTo>
                  <a:pt x="1197" y="180"/>
                </a:lnTo>
                <a:lnTo>
                  <a:pt x="1192" y="180"/>
                </a:lnTo>
                <a:lnTo>
                  <a:pt x="1192" y="93"/>
                </a:lnTo>
                <a:lnTo>
                  <a:pt x="1182" y="0"/>
                </a:lnTo>
                <a:lnTo>
                  <a:pt x="1175" y="90"/>
                </a:lnTo>
                <a:lnTo>
                  <a:pt x="1172" y="180"/>
                </a:lnTo>
                <a:lnTo>
                  <a:pt x="1165" y="180"/>
                </a:lnTo>
                <a:lnTo>
                  <a:pt x="1158" y="180"/>
                </a:lnTo>
                <a:lnTo>
                  <a:pt x="1151" y="180"/>
                </a:lnTo>
                <a:lnTo>
                  <a:pt x="1143" y="182"/>
                </a:lnTo>
                <a:lnTo>
                  <a:pt x="1141" y="182"/>
                </a:lnTo>
                <a:lnTo>
                  <a:pt x="1141" y="212"/>
                </a:lnTo>
                <a:lnTo>
                  <a:pt x="1141" y="212"/>
                </a:lnTo>
                <a:lnTo>
                  <a:pt x="1143" y="214"/>
                </a:lnTo>
                <a:lnTo>
                  <a:pt x="1148" y="214"/>
                </a:lnTo>
                <a:lnTo>
                  <a:pt x="1151" y="214"/>
                </a:lnTo>
                <a:lnTo>
                  <a:pt x="1146" y="714"/>
                </a:lnTo>
                <a:lnTo>
                  <a:pt x="1071" y="659"/>
                </a:lnTo>
                <a:lnTo>
                  <a:pt x="661" y="651"/>
                </a:lnTo>
                <a:lnTo>
                  <a:pt x="659" y="496"/>
                </a:lnTo>
                <a:lnTo>
                  <a:pt x="666" y="496"/>
                </a:lnTo>
                <a:lnTo>
                  <a:pt x="666" y="491"/>
                </a:lnTo>
                <a:lnTo>
                  <a:pt x="611" y="491"/>
                </a:lnTo>
                <a:lnTo>
                  <a:pt x="611" y="430"/>
                </a:lnTo>
                <a:lnTo>
                  <a:pt x="620" y="428"/>
                </a:lnTo>
                <a:lnTo>
                  <a:pt x="620" y="425"/>
                </a:lnTo>
                <a:lnTo>
                  <a:pt x="603" y="423"/>
                </a:lnTo>
                <a:lnTo>
                  <a:pt x="606" y="420"/>
                </a:lnTo>
                <a:lnTo>
                  <a:pt x="608" y="413"/>
                </a:lnTo>
                <a:lnTo>
                  <a:pt x="608" y="406"/>
                </a:lnTo>
                <a:lnTo>
                  <a:pt x="608" y="399"/>
                </a:lnTo>
                <a:lnTo>
                  <a:pt x="606" y="389"/>
                </a:lnTo>
                <a:lnTo>
                  <a:pt x="601" y="384"/>
                </a:lnTo>
                <a:lnTo>
                  <a:pt x="594" y="379"/>
                </a:lnTo>
                <a:lnTo>
                  <a:pt x="586" y="377"/>
                </a:lnTo>
                <a:lnTo>
                  <a:pt x="586" y="377"/>
                </a:lnTo>
                <a:lnTo>
                  <a:pt x="577" y="374"/>
                </a:lnTo>
                <a:lnTo>
                  <a:pt x="569" y="377"/>
                </a:lnTo>
                <a:lnTo>
                  <a:pt x="569" y="377"/>
                </a:lnTo>
                <a:lnTo>
                  <a:pt x="562" y="379"/>
                </a:lnTo>
                <a:lnTo>
                  <a:pt x="557" y="384"/>
                </a:lnTo>
                <a:lnTo>
                  <a:pt x="552" y="391"/>
                </a:lnTo>
                <a:lnTo>
                  <a:pt x="548" y="399"/>
                </a:lnTo>
                <a:lnTo>
                  <a:pt x="548" y="399"/>
                </a:lnTo>
                <a:lnTo>
                  <a:pt x="548" y="406"/>
                </a:lnTo>
                <a:lnTo>
                  <a:pt x="548" y="413"/>
                </a:lnTo>
                <a:lnTo>
                  <a:pt x="552" y="420"/>
                </a:lnTo>
                <a:lnTo>
                  <a:pt x="552" y="423"/>
                </a:lnTo>
                <a:lnTo>
                  <a:pt x="552" y="423"/>
                </a:lnTo>
                <a:lnTo>
                  <a:pt x="538" y="425"/>
                </a:lnTo>
                <a:lnTo>
                  <a:pt x="538" y="430"/>
                </a:lnTo>
                <a:lnTo>
                  <a:pt x="548" y="430"/>
                </a:lnTo>
                <a:lnTo>
                  <a:pt x="550" y="491"/>
                </a:lnTo>
                <a:lnTo>
                  <a:pt x="519" y="491"/>
                </a:lnTo>
                <a:lnTo>
                  <a:pt x="509" y="491"/>
                </a:lnTo>
                <a:lnTo>
                  <a:pt x="412" y="491"/>
                </a:lnTo>
                <a:lnTo>
                  <a:pt x="412" y="491"/>
                </a:lnTo>
                <a:lnTo>
                  <a:pt x="402" y="491"/>
                </a:lnTo>
                <a:lnTo>
                  <a:pt x="359" y="491"/>
                </a:lnTo>
                <a:lnTo>
                  <a:pt x="359" y="464"/>
                </a:lnTo>
                <a:lnTo>
                  <a:pt x="366" y="464"/>
                </a:lnTo>
                <a:lnTo>
                  <a:pt x="366" y="459"/>
                </a:lnTo>
                <a:lnTo>
                  <a:pt x="206" y="459"/>
                </a:lnTo>
                <a:lnTo>
                  <a:pt x="204" y="447"/>
                </a:lnTo>
                <a:lnTo>
                  <a:pt x="201" y="430"/>
                </a:lnTo>
                <a:lnTo>
                  <a:pt x="194" y="416"/>
                </a:lnTo>
                <a:lnTo>
                  <a:pt x="187" y="403"/>
                </a:lnTo>
                <a:lnTo>
                  <a:pt x="177" y="391"/>
                </a:lnTo>
                <a:lnTo>
                  <a:pt x="167" y="379"/>
                </a:lnTo>
                <a:lnTo>
                  <a:pt x="155" y="369"/>
                </a:lnTo>
                <a:lnTo>
                  <a:pt x="141" y="362"/>
                </a:lnTo>
                <a:lnTo>
                  <a:pt x="141" y="360"/>
                </a:lnTo>
                <a:lnTo>
                  <a:pt x="126" y="355"/>
                </a:lnTo>
                <a:lnTo>
                  <a:pt x="114" y="350"/>
                </a:lnTo>
                <a:lnTo>
                  <a:pt x="114" y="348"/>
                </a:lnTo>
                <a:lnTo>
                  <a:pt x="112" y="348"/>
                </a:lnTo>
                <a:lnTo>
                  <a:pt x="112" y="348"/>
                </a:lnTo>
                <a:lnTo>
                  <a:pt x="97" y="345"/>
                </a:lnTo>
                <a:lnTo>
                  <a:pt x="95" y="345"/>
                </a:lnTo>
                <a:lnTo>
                  <a:pt x="92" y="345"/>
                </a:lnTo>
                <a:lnTo>
                  <a:pt x="90" y="345"/>
                </a:lnTo>
                <a:lnTo>
                  <a:pt x="88" y="345"/>
                </a:lnTo>
                <a:lnTo>
                  <a:pt x="90" y="263"/>
                </a:lnTo>
                <a:lnTo>
                  <a:pt x="78" y="263"/>
                </a:lnTo>
                <a:lnTo>
                  <a:pt x="75" y="345"/>
                </a:lnTo>
                <a:lnTo>
                  <a:pt x="73" y="345"/>
                </a:lnTo>
                <a:lnTo>
                  <a:pt x="71" y="345"/>
                </a:lnTo>
                <a:lnTo>
                  <a:pt x="68" y="345"/>
                </a:lnTo>
                <a:lnTo>
                  <a:pt x="54" y="348"/>
                </a:lnTo>
                <a:lnTo>
                  <a:pt x="51" y="348"/>
                </a:lnTo>
                <a:lnTo>
                  <a:pt x="51" y="348"/>
                </a:lnTo>
                <a:lnTo>
                  <a:pt x="51" y="348"/>
                </a:lnTo>
                <a:lnTo>
                  <a:pt x="51" y="350"/>
                </a:lnTo>
                <a:lnTo>
                  <a:pt x="37" y="355"/>
                </a:lnTo>
                <a:lnTo>
                  <a:pt x="22" y="360"/>
                </a:lnTo>
                <a:lnTo>
                  <a:pt x="22" y="360"/>
                </a:lnTo>
                <a:lnTo>
                  <a:pt x="8" y="369"/>
                </a:lnTo>
                <a:lnTo>
                  <a:pt x="0" y="374"/>
                </a:lnTo>
                <a:lnTo>
                  <a:pt x="0" y="933"/>
                </a:lnTo>
                <a:lnTo>
                  <a:pt x="1276" y="933"/>
                </a:lnTo>
                <a:lnTo>
                  <a:pt x="1276" y="739"/>
                </a:lnTo>
                <a:lnTo>
                  <a:pt x="1233" y="739"/>
                </a:lnTo>
                <a:lnTo>
                  <a:pt x="1233" y="74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14"/>
          <p:cNvSpPr>
            <a:spLocks noEditPoints="1"/>
          </p:cNvSpPr>
          <p:nvPr/>
        </p:nvSpPr>
        <p:spPr bwMode="auto">
          <a:xfrm>
            <a:off x="8129058" y="4600204"/>
            <a:ext cx="2035444" cy="2504183"/>
          </a:xfrm>
          <a:custGeom>
            <a:avLst/>
            <a:gdLst>
              <a:gd name="T0" fmla="*/ 1247 w 1281"/>
              <a:gd name="T1" fmla="*/ 1059 h 1576"/>
              <a:gd name="T2" fmla="*/ 1063 w 1281"/>
              <a:gd name="T3" fmla="*/ 1107 h 1576"/>
              <a:gd name="T4" fmla="*/ 1010 w 1281"/>
              <a:gd name="T5" fmla="*/ 634 h 1576"/>
              <a:gd name="T6" fmla="*/ 879 w 1281"/>
              <a:gd name="T7" fmla="*/ 801 h 1576"/>
              <a:gd name="T8" fmla="*/ 831 w 1281"/>
              <a:gd name="T9" fmla="*/ 306 h 1576"/>
              <a:gd name="T10" fmla="*/ 882 w 1281"/>
              <a:gd name="T11" fmla="*/ 296 h 1576"/>
              <a:gd name="T12" fmla="*/ 882 w 1281"/>
              <a:gd name="T13" fmla="*/ 264 h 1576"/>
              <a:gd name="T14" fmla="*/ 884 w 1281"/>
              <a:gd name="T15" fmla="*/ 245 h 1576"/>
              <a:gd name="T16" fmla="*/ 879 w 1281"/>
              <a:gd name="T17" fmla="*/ 89 h 1576"/>
              <a:gd name="T18" fmla="*/ 877 w 1281"/>
              <a:gd name="T19" fmla="*/ 143 h 1576"/>
              <a:gd name="T20" fmla="*/ 795 w 1281"/>
              <a:gd name="T21" fmla="*/ 111 h 1576"/>
              <a:gd name="T22" fmla="*/ 790 w 1281"/>
              <a:gd name="T23" fmla="*/ 145 h 1576"/>
              <a:gd name="T24" fmla="*/ 710 w 1281"/>
              <a:gd name="T25" fmla="*/ 114 h 1576"/>
              <a:gd name="T26" fmla="*/ 703 w 1281"/>
              <a:gd name="T27" fmla="*/ 89 h 1576"/>
              <a:gd name="T28" fmla="*/ 623 w 1281"/>
              <a:gd name="T29" fmla="*/ 153 h 1576"/>
              <a:gd name="T30" fmla="*/ 615 w 1281"/>
              <a:gd name="T31" fmla="*/ 153 h 1576"/>
              <a:gd name="T32" fmla="*/ 615 w 1281"/>
              <a:gd name="T33" fmla="*/ 89 h 1576"/>
              <a:gd name="T34" fmla="*/ 536 w 1281"/>
              <a:gd name="T35" fmla="*/ 153 h 1576"/>
              <a:gd name="T36" fmla="*/ 528 w 1281"/>
              <a:gd name="T37" fmla="*/ 153 h 1576"/>
              <a:gd name="T38" fmla="*/ 526 w 1281"/>
              <a:gd name="T39" fmla="*/ 0 h 1576"/>
              <a:gd name="T40" fmla="*/ 521 w 1281"/>
              <a:gd name="T41" fmla="*/ 145 h 1576"/>
              <a:gd name="T42" fmla="*/ 499 w 1281"/>
              <a:gd name="T43" fmla="*/ 189 h 1576"/>
              <a:gd name="T44" fmla="*/ 468 w 1281"/>
              <a:gd name="T45" fmla="*/ 191 h 1576"/>
              <a:gd name="T46" fmla="*/ 448 w 1281"/>
              <a:gd name="T47" fmla="*/ 191 h 1576"/>
              <a:gd name="T48" fmla="*/ 429 w 1281"/>
              <a:gd name="T49" fmla="*/ 194 h 1576"/>
              <a:gd name="T50" fmla="*/ 412 w 1281"/>
              <a:gd name="T51" fmla="*/ 196 h 1576"/>
              <a:gd name="T52" fmla="*/ 395 w 1281"/>
              <a:gd name="T53" fmla="*/ 199 h 1576"/>
              <a:gd name="T54" fmla="*/ 366 w 1281"/>
              <a:gd name="T55" fmla="*/ 206 h 1576"/>
              <a:gd name="T56" fmla="*/ 354 w 1281"/>
              <a:gd name="T57" fmla="*/ 208 h 1576"/>
              <a:gd name="T58" fmla="*/ 347 w 1281"/>
              <a:gd name="T59" fmla="*/ 213 h 1576"/>
              <a:gd name="T60" fmla="*/ 342 w 1281"/>
              <a:gd name="T61" fmla="*/ 216 h 1576"/>
              <a:gd name="T62" fmla="*/ 342 w 1281"/>
              <a:gd name="T63" fmla="*/ 216 h 1576"/>
              <a:gd name="T64" fmla="*/ 337 w 1281"/>
              <a:gd name="T65" fmla="*/ 221 h 1576"/>
              <a:gd name="T66" fmla="*/ 339 w 1281"/>
              <a:gd name="T67" fmla="*/ 228 h 1576"/>
              <a:gd name="T68" fmla="*/ 337 w 1281"/>
              <a:gd name="T69" fmla="*/ 223 h 1576"/>
              <a:gd name="T70" fmla="*/ 337 w 1281"/>
              <a:gd name="T71" fmla="*/ 228 h 1576"/>
              <a:gd name="T72" fmla="*/ 339 w 1281"/>
              <a:gd name="T73" fmla="*/ 230 h 1576"/>
              <a:gd name="T74" fmla="*/ 342 w 1281"/>
              <a:gd name="T75" fmla="*/ 233 h 1576"/>
              <a:gd name="T76" fmla="*/ 344 w 1281"/>
              <a:gd name="T77" fmla="*/ 238 h 1576"/>
              <a:gd name="T78" fmla="*/ 352 w 1281"/>
              <a:gd name="T79" fmla="*/ 240 h 1576"/>
              <a:gd name="T80" fmla="*/ 359 w 1281"/>
              <a:gd name="T81" fmla="*/ 242 h 1576"/>
              <a:gd name="T82" fmla="*/ 368 w 1281"/>
              <a:gd name="T83" fmla="*/ 245 h 1576"/>
              <a:gd name="T84" fmla="*/ 378 w 1281"/>
              <a:gd name="T85" fmla="*/ 247 h 1576"/>
              <a:gd name="T86" fmla="*/ 390 w 1281"/>
              <a:gd name="T87" fmla="*/ 250 h 1576"/>
              <a:gd name="T88" fmla="*/ 400 w 1281"/>
              <a:gd name="T89" fmla="*/ 252 h 1576"/>
              <a:gd name="T90" fmla="*/ 402 w 1281"/>
              <a:gd name="T91" fmla="*/ 310 h 1576"/>
              <a:gd name="T92" fmla="*/ 402 w 1281"/>
              <a:gd name="T93" fmla="*/ 371 h 1576"/>
              <a:gd name="T94" fmla="*/ 402 w 1281"/>
              <a:gd name="T95" fmla="*/ 400 h 1576"/>
              <a:gd name="T96" fmla="*/ 400 w 1281"/>
              <a:gd name="T97" fmla="*/ 1260 h 1576"/>
              <a:gd name="T98" fmla="*/ 90 w 1281"/>
              <a:gd name="T99" fmla="*/ 383 h 1576"/>
              <a:gd name="T100" fmla="*/ 10 w 1281"/>
              <a:gd name="T101" fmla="*/ 1224 h 1576"/>
              <a:gd name="T102" fmla="*/ 1281 w 1281"/>
              <a:gd name="T103" fmla="*/ 1576 h 1576"/>
              <a:gd name="T104" fmla="*/ 352 w 1281"/>
              <a:gd name="T105" fmla="*/ 228 h 1576"/>
              <a:gd name="T106" fmla="*/ 342 w 1281"/>
              <a:gd name="T107" fmla="*/ 225 h 1576"/>
              <a:gd name="T108" fmla="*/ 342 w 1281"/>
              <a:gd name="T109" fmla="*/ 228 h 1576"/>
              <a:gd name="T110" fmla="*/ 410 w 1281"/>
              <a:gd name="T111" fmla="*/ 199 h 1576"/>
              <a:gd name="T112" fmla="*/ 412 w 1281"/>
              <a:gd name="T113" fmla="*/ 206 h 1576"/>
              <a:gd name="T114" fmla="*/ 419 w 1281"/>
              <a:gd name="T115" fmla="*/ 211 h 1576"/>
              <a:gd name="T116" fmla="*/ 427 w 1281"/>
              <a:gd name="T117" fmla="*/ 196 h 1576"/>
              <a:gd name="T118" fmla="*/ 429 w 1281"/>
              <a:gd name="T119" fmla="*/ 204 h 1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81" h="1576">
                <a:moveTo>
                  <a:pt x="1281" y="1017"/>
                </a:moveTo>
                <a:lnTo>
                  <a:pt x="1277" y="1022"/>
                </a:lnTo>
                <a:lnTo>
                  <a:pt x="1264" y="1032"/>
                </a:lnTo>
                <a:lnTo>
                  <a:pt x="1255" y="1044"/>
                </a:lnTo>
                <a:lnTo>
                  <a:pt x="1247" y="1059"/>
                </a:lnTo>
                <a:lnTo>
                  <a:pt x="1240" y="1073"/>
                </a:lnTo>
                <a:lnTo>
                  <a:pt x="1235" y="1090"/>
                </a:lnTo>
                <a:lnTo>
                  <a:pt x="1235" y="1102"/>
                </a:lnTo>
                <a:lnTo>
                  <a:pt x="1063" y="1102"/>
                </a:lnTo>
                <a:lnTo>
                  <a:pt x="1063" y="1107"/>
                </a:lnTo>
                <a:lnTo>
                  <a:pt x="1071" y="1107"/>
                </a:lnTo>
                <a:lnTo>
                  <a:pt x="1071" y="1134"/>
                </a:lnTo>
                <a:lnTo>
                  <a:pt x="1051" y="1134"/>
                </a:lnTo>
                <a:lnTo>
                  <a:pt x="1051" y="634"/>
                </a:lnTo>
                <a:lnTo>
                  <a:pt x="1010" y="634"/>
                </a:lnTo>
                <a:lnTo>
                  <a:pt x="1010" y="602"/>
                </a:lnTo>
                <a:lnTo>
                  <a:pt x="925" y="602"/>
                </a:lnTo>
                <a:lnTo>
                  <a:pt x="925" y="634"/>
                </a:lnTo>
                <a:lnTo>
                  <a:pt x="879" y="634"/>
                </a:lnTo>
                <a:lnTo>
                  <a:pt x="879" y="801"/>
                </a:lnTo>
                <a:lnTo>
                  <a:pt x="848" y="801"/>
                </a:lnTo>
                <a:lnTo>
                  <a:pt x="848" y="825"/>
                </a:lnTo>
                <a:lnTo>
                  <a:pt x="831" y="825"/>
                </a:lnTo>
                <a:lnTo>
                  <a:pt x="831" y="495"/>
                </a:lnTo>
                <a:lnTo>
                  <a:pt x="831" y="306"/>
                </a:lnTo>
                <a:lnTo>
                  <a:pt x="872" y="306"/>
                </a:lnTo>
                <a:lnTo>
                  <a:pt x="872" y="306"/>
                </a:lnTo>
                <a:lnTo>
                  <a:pt x="872" y="306"/>
                </a:lnTo>
                <a:lnTo>
                  <a:pt x="882" y="306"/>
                </a:lnTo>
                <a:lnTo>
                  <a:pt x="882" y="296"/>
                </a:lnTo>
                <a:lnTo>
                  <a:pt x="884" y="296"/>
                </a:lnTo>
                <a:lnTo>
                  <a:pt x="887" y="289"/>
                </a:lnTo>
                <a:lnTo>
                  <a:pt x="887" y="281"/>
                </a:lnTo>
                <a:lnTo>
                  <a:pt x="882" y="281"/>
                </a:lnTo>
                <a:lnTo>
                  <a:pt x="882" y="264"/>
                </a:lnTo>
                <a:lnTo>
                  <a:pt x="884" y="264"/>
                </a:lnTo>
                <a:lnTo>
                  <a:pt x="884" y="262"/>
                </a:lnTo>
                <a:lnTo>
                  <a:pt x="884" y="247"/>
                </a:lnTo>
                <a:lnTo>
                  <a:pt x="884" y="247"/>
                </a:lnTo>
                <a:lnTo>
                  <a:pt x="884" y="245"/>
                </a:lnTo>
                <a:lnTo>
                  <a:pt x="884" y="143"/>
                </a:lnTo>
                <a:lnTo>
                  <a:pt x="882" y="143"/>
                </a:lnTo>
                <a:lnTo>
                  <a:pt x="882" y="89"/>
                </a:lnTo>
                <a:lnTo>
                  <a:pt x="879" y="89"/>
                </a:lnTo>
                <a:lnTo>
                  <a:pt x="879" y="89"/>
                </a:lnTo>
                <a:lnTo>
                  <a:pt x="879" y="111"/>
                </a:lnTo>
                <a:lnTo>
                  <a:pt x="877" y="111"/>
                </a:lnTo>
                <a:lnTo>
                  <a:pt x="877" y="111"/>
                </a:lnTo>
                <a:lnTo>
                  <a:pt x="877" y="143"/>
                </a:lnTo>
                <a:lnTo>
                  <a:pt x="877" y="143"/>
                </a:lnTo>
                <a:lnTo>
                  <a:pt x="877" y="145"/>
                </a:lnTo>
                <a:lnTo>
                  <a:pt x="877" y="150"/>
                </a:lnTo>
                <a:lnTo>
                  <a:pt x="795" y="150"/>
                </a:lnTo>
                <a:lnTo>
                  <a:pt x="795" y="114"/>
                </a:lnTo>
                <a:lnTo>
                  <a:pt x="795" y="111"/>
                </a:lnTo>
                <a:lnTo>
                  <a:pt x="792" y="111"/>
                </a:lnTo>
                <a:lnTo>
                  <a:pt x="792" y="89"/>
                </a:lnTo>
                <a:lnTo>
                  <a:pt x="792" y="89"/>
                </a:lnTo>
                <a:lnTo>
                  <a:pt x="790" y="89"/>
                </a:lnTo>
                <a:lnTo>
                  <a:pt x="790" y="145"/>
                </a:lnTo>
                <a:lnTo>
                  <a:pt x="787" y="145"/>
                </a:lnTo>
                <a:lnTo>
                  <a:pt x="787" y="150"/>
                </a:lnTo>
                <a:lnTo>
                  <a:pt x="710" y="150"/>
                </a:lnTo>
                <a:lnTo>
                  <a:pt x="710" y="114"/>
                </a:lnTo>
                <a:lnTo>
                  <a:pt x="710" y="114"/>
                </a:lnTo>
                <a:lnTo>
                  <a:pt x="705" y="114"/>
                </a:lnTo>
                <a:lnTo>
                  <a:pt x="705" y="145"/>
                </a:lnTo>
                <a:lnTo>
                  <a:pt x="705" y="145"/>
                </a:lnTo>
                <a:lnTo>
                  <a:pt x="705" y="89"/>
                </a:lnTo>
                <a:lnTo>
                  <a:pt x="703" y="89"/>
                </a:lnTo>
                <a:lnTo>
                  <a:pt x="700" y="89"/>
                </a:lnTo>
                <a:lnTo>
                  <a:pt x="700" y="145"/>
                </a:lnTo>
                <a:lnTo>
                  <a:pt x="698" y="145"/>
                </a:lnTo>
                <a:lnTo>
                  <a:pt x="698" y="150"/>
                </a:lnTo>
                <a:lnTo>
                  <a:pt x="623" y="153"/>
                </a:lnTo>
                <a:lnTo>
                  <a:pt x="623" y="114"/>
                </a:lnTo>
                <a:lnTo>
                  <a:pt x="623" y="114"/>
                </a:lnTo>
                <a:lnTo>
                  <a:pt x="618" y="114"/>
                </a:lnTo>
                <a:lnTo>
                  <a:pt x="618" y="153"/>
                </a:lnTo>
                <a:lnTo>
                  <a:pt x="615" y="153"/>
                </a:lnTo>
                <a:lnTo>
                  <a:pt x="615" y="148"/>
                </a:lnTo>
                <a:lnTo>
                  <a:pt x="615" y="145"/>
                </a:lnTo>
                <a:lnTo>
                  <a:pt x="615" y="145"/>
                </a:lnTo>
                <a:lnTo>
                  <a:pt x="615" y="92"/>
                </a:lnTo>
                <a:lnTo>
                  <a:pt x="615" y="89"/>
                </a:lnTo>
                <a:lnTo>
                  <a:pt x="611" y="89"/>
                </a:lnTo>
                <a:lnTo>
                  <a:pt x="611" y="145"/>
                </a:lnTo>
                <a:lnTo>
                  <a:pt x="608" y="145"/>
                </a:lnTo>
                <a:lnTo>
                  <a:pt x="608" y="153"/>
                </a:lnTo>
                <a:lnTo>
                  <a:pt x="536" y="153"/>
                </a:lnTo>
                <a:lnTo>
                  <a:pt x="536" y="114"/>
                </a:lnTo>
                <a:lnTo>
                  <a:pt x="536" y="114"/>
                </a:lnTo>
                <a:lnTo>
                  <a:pt x="533" y="114"/>
                </a:lnTo>
                <a:lnTo>
                  <a:pt x="533" y="153"/>
                </a:lnTo>
                <a:lnTo>
                  <a:pt x="528" y="153"/>
                </a:lnTo>
                <a:lnTo>
                  <a:pt x="528" y="148"/>
                </a:lnTo>
                <a:lnTo>
                  <a:pt x="526" y="145"/>
                </a:lnTo>
                <a:lnTo>
                  <a:pt x="526" y="145"/>
                </a:lnTo>
                <a:lnTo>
                  <a:pt x="526" y="2"/>
                </a:lnTo>
                <a:lnTo>
                  <a:pt x="526" y="0"/>
                </a:lnTo>
                <a:lnTo>
                  <a:pt x="521" y="0"/>
                </a:lnTo>
                <a:lnTo>
                  <a:pt x="521" y="92"/>
                </a:lnTo>
                <a:lnTo>
                  <a:pt x="521" y="92"/>
                </a:lnTo>
                <a:lnTo>
                  <a:pt x="521" y="145"/>
                </a:lnTo>
                <a:lnTo>
                  <a:pt x="521" y="145"/>
                </a:lnTo>
                <a:lnTo>
                  <a:pt x="521" y="187"/>
                </a:lnTo>
                <a:lnTo>
                  <a:pt x="511" y="189"/>
                </a:lnTo>
                <a:lnTo>
                  <a:pt x="511" y="189"/>
                </a:lnTo>
                <a:lnTo>
                  <a:pt x="509" y="189"/>
                </a:lnTo>
                <a:lnTo>
                  <a:pt x="499" y="189"/>
                </a:lnTo>
                <a:lnTo>
                  <a:pt x="490" y="189"/>
                </a:lnTo>
                <a:lnTo>
                  <a:pt x="490" y="189"/>
                </a:lnTo>
                <a:lnTo>
                  <a:pt x="487" y="189"/>
                </a:lnTo>
                <a:lnTo>
                  <a:pt x="477" y="189"/>
                </a:lnTo>
                <a:lnTo>
                  <a:pt x="468" y="191"/>
                </a:lnTo>
                <a:lnTo>
                  <a:pt x="468" y="191"/>
                </a:lnTo>
                <a:lnTo>
                  <a:pt x="465" y="191"/>
                </a:lnTo>
                <a:lnTo>
                  <a:pt x="465" y="191"/>
                </a:lnTo>
                <a:lnTo>
                  <a:pt x="456" y="191"/>
                </a:lnTo>
                <a:lnTo>
                  <a:pt x="448" y="191"/>
                </a:lnTo>
                <a:lnTo>
                  <a:pt x="448" y="191"/>
                </a:lnTo>
                <a:lnTo>
                  <a:pt x="446" y="191"/>
                </a:lnTo>
                <a:lnTo>
                  <a:pt x="439" y="194"/>
                </a:lnTo>
                <a:lnTo>
                  <a:pt x="429" y="194"/>
                </a:lnTo>
                <a:lnTo>
                  <a:pt x="429" y="194"/>
                </a:lnTo>
                <a:lnTo>
                  <a:pt x="429" y="194"/>
                </a:lnTo>
                <a:lnTo>
                  <a:pt x="419" y="196"/>
                </a:lnTo>
                <a:lnTo>
                  <a:pt x="412" y="196"/>
                </a:lnTo>
                <a:lnTo>
                  <a:pt x="412" y="196"/>
                </a:lnTo>
                <a:lnTo>
                  <a:pt x="412" y="196"/>
                </a:lnTo>
                <a:lnTo>
                  <a:pt x="412" y="196"/>
                </a:lnTo>
                <a:lnTo>
                  <a:pt x="412" y="196"/>
                </a:lnTo>
                <a:lnTo>
                  <a:pt x="405" y="199"/>
                </a:lnTo>
                <a:lnTo>
                  <a:pt x="398" y="199"/>
                </a:lnTo>
                <a:lnTo>
                  <a:pt x="395" y="199"/>
                </a:lnTo>
                <a:lnTo>
                  <a:pt x="390" y="201"/>
                </a:lnTo>
                <a:lnTo>
                  <a:pt x="383" y="201"/>
                </a:lnTo>
                <a:lnTo>
                  <a:pt x="383" y="201"/>
                </a:lnTo>
                <a:lnTo>
                  <a:pt x="376" y="204"/>
                </a:lnTo>
                <a:lnTo>
                  <a:pt x="366" y="206"/>
                </a:lnTo>
                <a:lnTo>
                  <a:pt x="356" y="208"/>
                </a:lnTo>
                <a:lnTo>
                  <a:pt x="354" y="208"/>
                </a:lnTo>
                <a:lnTo>
                  <a:pt x="354" y="208"/>
                </a:lnTo>
                <a:lnTo>
                  <a:pt x="354" y="208"/>
                </a:lnTo>
                <a:lnTo>
                  <a:pt x="354" y="208"/>
                </a:lnTo>
                <a:lnTo>
                  <a:pt x="354" y="208"/>
                </a:lnTo>
                <a:lnTo>
                  <a:pt x="349" y="211"/>
                </a:lnTo>
                <a:lnTo>
                  <a:pt x="349" y="211"/>
                </a:lnTo>
                <a:lnTo>
                  <a:pt x="347" y="213"/>
                </a:lnTo>
                <a:lnTo>
                  <a:pt x="347" y="213"/>
                </a:lnTo>
                <a:lnTo>
                  <a:pt x="347" y="213"/>
                </a:lnTo>
                <a:lnTo>
                  <a:pt x="344" y="213"/>
                </a:lnTo>
                <a:lnTo>
                  <a:pt x="342" y="216"/>
                </a:lnTo>
                <a:lnTo>
                  <a:pt x="342" y="216"/>
                </a:lnTo>
                <a:lnTo>
                  <a:pt x="342" y="216"/>
                </a:lnTo>
                <a:lnTo>
                  <a:pt x="339" y="218"/>
                </a:lnTo>
                <a:lnTo>
                  <a:pt x="339" y="218"/>
                </a:lnTo>
                <a:lnTo>
                  <a:pt x="339" y="218"/>
                </a:lnTo>
                <a:lnTo>
                  <a:pt x="342" y="216"/>
                </a:lnTo>
                <a:lnTo>
                  <a:pt x="342" y="216"/>
                </a:lnTo>
                <a:lnTo>
                  <a:pt x="342" y="216"/>
                </a:lnTo>
                <a:lnTo>
                  <a:pt x="339" y="218"/>
                </a:lnTo>
                <a:lnTo>
                  <a:pt x="339" y="218"/>
                </a:lnTo>
                <a:lnTo>
                  <a:pt x="337" y="221"/>
                </a:lnTo>
                <a:lnTo>
                  <a:pt x="337" y="221"/>
                </a:lnTo>
                <a:lnTo>
                  <a:pt x="337" y="223"/>
                </a:lnTo>
                <a:lnTo>
                  <a:pt x="337" y="223"/>
                </a:lnTo>
                <a:lnTo>
                  <a:pt x="337" y="225"/>
                </a:lnTo>
                <a:lnTo>
                  <a:pt x="337" y="225"/>
                </a:lnTo>
                <a:lnTo>
                  <a:pt x="339" y="228"/>
                </a:lnTo>
                <a:lnTo>
                  <a:pt x="337" y="225"/>
                </a:lnTo>
                <a:lnTo>
                  <a:pt x="337" y="225"/>
                </a:lnTo>
                <a:lnTo>
                  <a:pt x="337" y="223"/>
                </a:lnTo>
                <a:lnTo>
                  <a:pt x="337" y="223"/>
                </a:lnTo>
                <a:lnTo>
                  <a:pt x="337" y="223"/>
                </a:lnTo>
                <a:lnTo>
                  <a:pt x="337" y="223"/>
                </a:lnTo>
                <a:lnTo>
                  <a:pt x="337" y="223"/>
                </a:lnTo>
                <a:lnTo>
                  <a:pt x="337" y="225"/>
                </a:lnTo>
                <a:lnTo>
                  <a:pt x="337" y="225"/>
                </a:lnTo>
                <a:lnTo>
                  <a:pt x="337" y="228"/>
                </a:lnTo>
                <a:lnTo>
                  <a:pt x="337" y="228"/>
                </a:lnTo>
                <a:lnTo>
                  <a:pt x="337" y="228"/>
                </a:lnTo>
                <a:lnTo>
                  <a:pt x="337" y="228"/>
                </a:lnTo>
                <a:lnTo>
                  <a:pt x="337" y="230"/>
                </a:lnTo>
                <a:lnTo>
                  <a:pt x="339" y="230"/>
                </a:lnTo>
                <a:lnTo>
                  <a:pt x="339" y="233"/>
                </a:lnTo>
                <a:lnTo>
                  <a:pt x="339" y="233"/>
                </a:lnTo>
                <a:lnTo>
                  <a:pt x="339" y="233"/>
                </a:lnTo>
                <a:lnTo>
                  <a:pt x="339" y="233"/>
                </a:lnTo>
                <a:lnTo>
                  <a:pt x="342" y="233"/>
                </a:lnTo>
                <a:lnTo>
                  <a:pt x="342" y="235"/>
                </a:lnTo>
                <a:lnTo>
                  <a:pt x="342" y="235"/>
                </a:lnTo>
                <a:lnTo>
                  <a:pt x="344" y="238"/>
                </a:lnTo>
                <a:lnTo>
                  <a:pt x="344" y="238"/>
                </a:lnTo>
                <a:lnTo>
                  <a:pt x="344" y="238"/>
                </a:lnTo>
                <a:lnTo>
                  <a:pt x="347" y="238"/>
                </a:lnTo>
                <a:lnTo>
                  <a:pt x="347" y="238"/>
                </a:lnTo>
                <a:lnTo>
                  <a:pt x="349" y="238"/>
                </a:lnTo>
                <a:lnTo>
                  <a:pt x="352" y="240"/>
                </a:lnTo>
                <a:lnTo>
                  <a:pt x="352" y="240"/>
                </a:lnTo>
                <a:lnTo>
                  <a:pt x="352" y="240"/>
                </a:lnTo>
                <a:lnTo>
                  <a:pt x="352" y="240"/>
                </a:lnTo>
                <a:lnTo>
                  <a:pt x="352" y="240"/>
                </a:lnTo>
                <a:lnTo>
                  <a:pt x="356" y="242"/>
                </a:lnTo>
                <a:lnTo>
                  <a:pt x="359" y="242"/>
                </a:lnTo>
                <a:lnTo>
                  <a:pt x="359" y="242"/>
                </a:lnTo>
                <a:lnTo>
                  <a:pt x="359" y="242"/>
                </a:lnTo>
                <a:lnTo>
                  <a:pt x="359" y="242"/>
                </a:lnTo>
                <a:lnTo>
                  <a:pt x="364" y="245"/>
                </a:lnTo>
                <a:lnTo>
                  <a:pt x="368" y="245"/>
                </a:lnTo>
                <a:lnTo>
                  <a:pt x="368" y="245"/>
                </a:lnTo>
                <a:lnTo>
                  <a:pt x="368" y="245"/>
                </a:lnTo>
                <a:lnTo>
                  <a:pt x="368" y="245"/>
                </a:lnTo>
                <a:lnTo>
                  <a:pt x="373" y="247"/>
                </a:lnTo>
                <a:lnTo>
                  <a:pt x="378" y="247"/>
                </a:lnTo>
                <a:lnTo>
                  <a:pt x="378" y="247"/>
                </a:lnTo>
                <a:lnTo>
                  <a:pt x="381" y="247"/>
                </a:lnTo>
                <a:lnTo>
                  <a:pt x="381" y="247"/>
                </a:lnTo>
                <a:lnTo>
                  <a:pt x="385" y="250"/>
                </a:lnTo>
                <a:lnTo>
                  <a:pt x="390" y="250"/>
                </a:lnTo>
                <a:lnTo>
                  <a:pt x="390" y="250"/>
                </a:lnTo>
                <a:lnTo>
                  <a:pt x="393" y="250"/>
                </a:lnTo>
                <a:lnTo>
                  <a:pt x="393" y="250"/>
                </a:lnTo>
                <a:lnTo>
                  <a:pt x="398" y="252"/>
                </a:lnTo>
                <a:lnTo>
                  <a:pt x="400" y="252"/>
                </a:lnTo>
                <a:lnTo>
                  <a:pt x="460" y="262"/>
                </a:lnTo>
                <a:lnTo>
                  <a:pt x="460" y="301"/>
                </a:lnTo>
                <a:lnTo>
                  <a:pt x="436" y="303"/>
                </a:lnTo>
                <a:lnTo>
                  <a:pt x="417" y="308"/>
                </a:lnTo>
                <a:lnTo>
                  <a:pt x="402" y="310"/>
                </a:lnTo>
                <a:lnTo>
                  <a:pt x="398" y="315"/>
                </a:lnTo>
                <a:lnTo>
                  <a:pt x="398" y="337"/>
                </a:lnTo>
                <a:lnTo>
                  <a:pt x="402" y="342"/>
                </a:lnTo>
                <a:lnTo>
                  <a:pt x="402" y="342"/>
                </a:lnTo>
                <a:lnTo>
                  <a:pt x="402" y="371"/>
                </a:lnTo>
                <a:lnTo>
                  <a:pt x="398" y="374"/>
                </a:lnTo>
                <a:lnTo>
                  <a:pt x="398" y="376"/>
                </a:lnTo>
                <a:lnTo>
                  <a:pt x="402" y="381"/>
                </a:lnTo>
                <a:lnTo>
                  <a:pt x="402" y="381"/>
                </a:lnTo>
                <a:lnTo>
                  <a:pt x="402" y="400"/>
                </a:lnTo>
                <a:lnTo>
                  <a:pt x="398" y="403"/>
                </a:lnTo>
                <a:lnTo>
                  <a:pt x="398" y="412"/>
                </a:lnTo>
                <a:lnTo>
                  <a:pt x="402" y="417"/>
                </a:lnTo>
                <a:lnTo>
                  <a:pt x="402" y="417"/>
                </a:lnTo>
                <a:lnTo>
                  <a:pt x="400" y="1260"/>
                </a:lnTo>
                <a:lnTo>
                  <a:pt x="378" y="1260"/>
                </a:lnTo>
                <a:lnTo>
                  <a:pt x="376" y="415"/>
                </a:lnTo>
                <a:lnTo>
                  <a:pt x="315" y="415"/>
                </a:lnTo>
                <a:lnTo>
                  <a:pt x="315" y="383"/>
                </a:lnTo>
                <a:lnTo>
                  <a:pt x="90" y="383"/>
                </a:lnTo>
                <a:lnTo>
                  <a:pt x="75" y="415"/>
                </a:lnTo>
                <a:lnTo>
                  <a:pt x="42" y="415"/>
                </a:lnTo>
                <a:lnTo>
                  <a:pt x="17" y="473"/>
                </a:lnTo>
                <a:lnTo>
                  <a:pt x="17" y="1224"/>
                </a:lnTo>
                <a:lnTo>
                  <a:pt x="10" y="1224"/>
                </a:lnTo>
                <a:lnTo>
                  <a:pt x="10" y="1221"/>
                </a:lnTo>
                <a:lnTo>
                  <a:pt x="5" y="1219"/>
                </a:lnTo>
                <a:lnTo>
                  <a:pt x="0" y="1219"/>
                </a:lnTo>
                <a:lnTo>
                  <a:pt x="0" y="1576"/>
                </a:lnTo>
                <a:lnTo>
                  <a:pt x="1281" y="1576"/>
                </a:lnTo>
                <a:lnTo>
                  <a:pt x="1281" y="1017"/>
                </a:lnTo>
                <a:close/>
                <a:moveTo>
                  <a:pt x="342" y="225"/>
                </a:moveTo>
                <a:lnTo>
                  <a:pt x="344" y="225"/>
                </a:lnTo>
                <a:lnTo>
                  <a:pt x="344" y="225"/>
                </a:lnTo>
                <a:lnTo>
                  <a:pt x="352" y="228"/>
                </a:lnTo>
                <a:lnTo>
                  <a:pt x="344" y="225"/>
                </a:lnTo>
                <a:lnTo>
                  <a:pt x="344" y="225"/>
                </a:lnTo>
                <a:lnTo>
                  <a:pt x="342" y="225"/>
                </a:lnTo>
                <a:lnTo>
                  <a:pt x="342" y="223"/>
                </a:lnTo>
                <a:lnTo>
                  <a:pt x="342" y="225"/>
                </a:lnTo>
                <a:close/>
                <a:moveTo>
                  <a:pt x="342" y="228"/>
                </a:moveTo>
                <a:lnTo>
                  <a:pt x="342" y="228"/>
                </a:lnTo>
                <a:lnTo>
                  <a:pt x="339" y="228"/>
                </a:lnTo>
                <a:lnTo>
                  <a:pt x="342" y="228"/>
                </a:lnTo>
                <a:lnTo>
                  <a:pt x="342" y="228"/>
                </a:lnTo>
                <a:lnTo>
                  <a:pt x="361" y="233"/>
                </a:lnTo>
                <a:lnTo>
                  <a:pt x="342" y="228"/>
                </a:lnTo>
                <a:close/>
                <a:moveTo>
                  <a:pt x="410" y="199"/>
                </a:moveTo>
                <a:lnTo>
                  <a:pt x="410" y="201"/>
                </a:lnTo>
                <a:lnTo>
                  <a:pt x="410" y="199"/>
                </a:lnTo>
                <a:lnTo>
                  <a:pt x="410" y="199"/>
                </a:lnTo>
                <a:lnTo>
                  <a:pt x="410" y="199"/>
                </a:lnTo>
                <a:close/>
                <a:moveTo>
                  <a:pt x="414" y="208"/>
                </a:moveTo>
                <a:lnTo>
                  <a:pt x="412" y="206"/>
                </a:lnTo>
                <a:lnTo>
                  <a:pt x="412" y="206"/>
                </a:lnTo>
                <a:lnTo>
                  <a:pt x="412" y="206"/>
                </a:lnTo>
                <a:lnTo>
                  <a:pt x="412" y="206"/>
                </a:lnTo>
                <a:lnTo>
                  <a:pt x="412" y="206"/>
                </a:lnTo>
                <a:lnTo>
                  <a:pt x="414" y="208"/>
                </a:lnTo>
                <a:lnTo>
                  <a:pt x="419" y="211"/>
                </a:lnTo>
                <a:lnTo>
                  <a:pt x="414" y="208"/>
                </a:lnTo>
                <a:close/>
                <a:moveTo>
                  <a:pt x="427" y="199"/>
                </a:moveTo>
                <a:lnTo>
                  <a:pt x="427" y="196"/>
                </a:lnTo>
                <a:lnTo>
                  <a:pt x="429" y="196"/>
                </a:lnTo>
                <a:lnTo>
                  <a:pt x="427" y="196"/>
                </a:lnTo>
                <a:lnTo>
                  <a:pt x="427" y="199"/>
                </a:lnTo>
                <a:close/>
                <a:moveTo>
                  <a:pt x="429" y="206"/>
                </a:moveTo>
                <a:lnTo>
                  <a:pt x="429" y="204"/>
                </a:lnTo>
                <a:lnTo>
                  <a:pt x="429" y="204"/>
                </a:lnTo>
                <a:lnTo>
                  <a:pt x="429" y="204"/>
                </a:lnTo>
                <a:lnTo>
                  <a:pt x="429" y="206"/>
                </a:lnTo>
                <a:lnTo>
                  <a:pt x="431" y="206"/>
                </a:lnTo>
                <a:lnTo>
                  <a:pt x="429" y="20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15"/>
          <p:cNvSpPr>
            <a:spLocks/>
          </p:cNvSpPr>
          <p:nvPr/>
        </p:nvSpPr>
        <p:spPr bwMode="auto">
          <a:xfrm>
            <a:off x="6098382" y="5208772"/>
            <a:ext cx="2030676" cy="1895615"/>
          </a:xfrm>
          <a:custGeom>
            <a:avLst/>
            <a:gdLst>
              <a:gd name="T0" fmla="*/ 1278 w 1278"/>
              <a:gd name="T1" fmla="*/ 836 h 1193"/>
              <a:gd name="T2" fmla="*/ 1271 w 1278"/>
              <a:gd name="T3" fmla="*/ 819 h 1193"/>
              <a:gd name="T4" fmla="*/ 1252 w 1278"/>
              <a:gd name="T5" fmla="*/ 821 h 1193"/>
              <a:gd name="T6" fmla="*/ 1242 w 1278"/>
              <a:gd name="T7" fmla="*/ 807 h 1193"/>
              <a:gd name="T8" fmla="*/ 1206 w 1278"/>
              <a:gd name="T9" fmla="*/ 700 h 1193"/>
              <a:gd name="T10" fmla="*/ 1167 w 1278"/>
              <a:gd name="T11" fmla="*/ 693 h 1193"/>
              <a:gd name="T12" fmla="*/ 1126 w 1278"/>
              <a:gd name="T13" fmla="*/ 651 h 1193"/>
              <a:gd name="T14" fmla="*/ 1075 w 1278"/>
              <a:gd name="T15" fmla="*/ 598 h 1193"/>
              <a:gd name="T16" fmla="*/ 1068 w 1278"/>
              <a:gd name="T17" fmla="*/ 586 h 1193"/>
              <a:gd name="T18" fmla="*/ 1053 w 1278"/>
              <a:gd name="T19" fmla="*/ 566 h 1193"/>
              <a:gd name="T20" fmla="*/ 1048 w 1278"/>
              <a:gd name="T21" fmla="*/ 581 h 1193"/>
              <a:gd name="T22" fmla="*/ 1034 w 1278"/>
              <a:gd name="T23" fmla="*/ 593 h 1193"/>
              <a:gd name="T24" fmla="*/ 1034 w 1278"/>
              <a:gd name="T25" fmla="*/ 625 h 1193"/>
              <a:gd name="T26" fmla="*/ 956 w 1278"/>
              <a:gd name="T27" fmla="*/ 685 h 1193"/>
              <a:gd name="T28" fmla="*/ 925 w 1278"/>
              <a:gd name="T29" fmla="*/ 695 h 1193"/>
              <a:gd name="T30" fmla="*/ 884 w 1278"/>
              <a:gd name="T31" fmla="*/ 824 h 1193"/>
              <a:gd name="T32" fmla="*/ 864 w 1278"/>
              <a:gd name="T33" fmla="*/ 807 h 1193"/>
              <a:gd name="T34" fmla="*/ 850 w 1278"/>
              <a:gd name="T35" fmla="*/ 838 h 1193"/>
              <a:gd name="T36" fmla="*/ 833 w 1278"/>
              <a:gd name="T37" fmla="*/ 819 h 1193"/>
              <a:gd name="T38" fmla="*/ 814 w 1278"/>
              <a:gd name="T39" fmla="*/ 841 h 1193"/>
              <a:gd name="T40" fmla="*/ 751 w 1278"/>
              <a:gd name="T41" fmla="*/ 32 h 1193"/>
              <a:gd name="T42" fmla="*/ 445 w 1278"/>
              <a:gd name="T43" fmla="*/ 855 h 1193"/>
              <a:gd name="T44" fmla="*/ 431 w 1278"/>
              <a:gd name="T45" fmla="*/ 739 h 1193"/>
              <a:gd name="T46" fmla="*/ 404 w 1278"/>
              <a:gd name="T47" fmla="*/ 756 h 1193"/>
              <a:gd name="T48" fmla="*/ 378 w 1278"/>
              <a:gd name="T49" fmla="*/ 561 h 1193"/>
              <a:gd name="T50" fmla="*/ 375 w 1278"/>
              <a:gd name="T51" fmla="*/ 547 h 1193"/>
              <a:gd name="T52" fmla="*/ 368 w 1278"/>
              <a:gd name="T53" fmla="*/ 569 h 1193"/>
              <a:gd name="T54" fmla="*/ 351 w 1278"/>
              <a:gd name="T55" fmla="*/ 479 h 1193"/>
              <a:gd name="T56" fmla="*/ 341 w 1278"/>
              <a:gd name="T57" fmla="*/ 348 h 1193"/>
              <a:gd name="T58" fmla="*/ 324 w 1278"/>
              <a:gd name="T59" fmla="*/ 372 h 1193"/>
              <a:gd name="T60" fmla="*/ 312 w 1278"/>
              <a:gd name="T61" fmla="*/ 479 h 1193"/>
              <a:gd name="T62" fmla="*/ 295 w 1278"/>
              <a:gd name="T63" fmla="*/ 561 h 1193"/>
              <a:gd name="T64" fmla="*/ 290 w 1278"/>
              <a:gd name="T65" fmla="*/ 547 h 1193"/>
              <a:gd name="T66" fmla="*/ 288 w 1278"/>
              <a:gd name="T67" fmla="*/ 569 h 1193"/>
              <a:gd name="T68" fmla="*/ 269 w 1278"/>
              <a:gd name="T69" fmla="*/ 693 h 1193"/>
              <a:gd name="T70" fmla="*/ 269 w 1278"/>
              <a:gd name="T71" fmla="*/ 695 h 1193"/>
              <a:gd name="T72" fmla="*/ 261 w 1278"/>
              <a:gd name="T73" fmla="*/ 758 h 1193"/>
              <a:gd name="T74" fmla="*/ 244 w 1278"/>
              <a:gd name="T75" fmla="*/ 712 h 1193"/>
              <a:gd name="T76" fmla="*/ 232 w 1278"/>
              <a:gd name="T77" fmla="*/ 574 h 1193"/>
              <a:gd name="T78" fmla="*/ 208 w 1278"/>
              <a:gd name="T79" fmla="*/ 710 h 1193"/>
              <a:gd name="T80" fmla="*/ 194 w 1278"/>
              <a:gd name="T81" fmla="*/ 748 h 1193"/>
              <a:gd name="T82" fmla="*/ 174 w 1278"/>
              <a:gd name="T83" fmla="*/ 688 h 1193"/>
              <a:gd name="T84" fmla="*/ 172 w 1278"/>
              <a:gd name="T85" fmla="*/ 685 h 1193"/>
              <a:gd name="T86" fmla="*/ 169 w 1278"/>
              <a:gd name="T87" fmla="*/ 615 h 1193"/>
              <a:gd name="T88" fmla="*/ 167 w 1278"/>
              <a:gd name="T89" fmla="*/ 610 h 1193"/>
              <a:gd name="T90" fmla="*/ 157 w 1278"/>
              <a:gd name="T91" fmla="*/ 557 h 1193"/>
              <a:gd name="T92" fmla="*/ 148 w 1278"/>
              <a:gd name="T93" fmla="*/ 547 h 1193"/>
              <a:gd name="T94" fmla="*/ 123 w 1278"/>
              <a:gd name="T95" fmla="*/ 479 h 1193"/>
              <a:gd name="T96" fmla="*/ 123 w 1278"/>
              <a:gd name="T97" fmla="*/ 464 h 1193"/>
              <a:gd name="T98" fmla="*/ 121 w 1278"/>
              <a:gd name="T99" fmla="*/ 304 h 1193"/>
              <a:gd name="T100" fmla="*/ 97 w 1278"/>
              <a:gd name="T101" fmla="*/ 464 h 1193"/>
              <a:gd name="T102" fmla="*/ 94 w 1278"/>
              <a:gd name="T103" fmla="*/ 476 h 1193"/>
              <a:gd name="T104" fmla="*/ 70 w 1278"/>
              <a:gd name="T105" fmla="*/ 554 h 1193"/>
              <a:gd name="T106" fmla="*/ 60 w 1278"/>
              <a:gd name="T107" fmla="*/ 549 h 1193"/>
              <a:gd name="T108" fmla="*/ 48 w 1278"/>
              <a:gd name="T109" fmla="*/ 610 h 1193"/>
              <a:gd name="T110" fmla="*/ 41 w 1278"/>
              <a:gd name="T111" fmla="*/ 746 h 1193"/>
              <a:gd name="T112" fmla="*/ 17 w 1278"/>
              <a:gd name="T113" fmla="*/ 739 h 1193"/>
              <a:gd name="T114" fmla="*/ 7 w 1278"/>
              <a:gd name="T115" fmla="*/ 848 h 1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78" h="1193">
                <a:moveTo>
                  <a:pt x="12" y="306"/>
                </a:moveTo>
                <a:lnTo>
                  <a:pt x="0" y="304"/>
                </a:lnTo>
                <a:lnTo>
                  <a:pt x="0" y="1193"/>
                </a:lnTo>
                <a:lnTo>
                  <a:pt x="1278" y="1193"/>
                </a:lnTo>
                <a:lnTo>
                  <a:pt x="1278" y="836"/>
                </a:lnTo>
                <a:lnTo>
                  <a:pt x="1274" y="836"/>
                </a:lnTo>
                <a:lnTo>
                  <a:pt x="1274" y="819"/>
                </a:lnTo>
                <a:lnTo>
                  <a:pt x="1271" y="819"/>
                </a:lnTo>
                <a:lnTo>
                  <a:pt x="1271" y="819"/>
                </a:lnTo>
                <a:lnTo>
                  <a:pt x="1271" y="819"/>
                </a:lnTo>
                <a:lnTo>
                  <a:pt x="1269" y="819"/>
                </a:lnTo>
                <a:lnTo>
                  <a:pt x="1269" y="836"/>
                </a:lnTo>
                <a:lnTo>
                  <a:pt x="1257" y="836"/>
                </a:lnTo>
                <a:lnTo>
                  <a:pt x="1257" y="824"/>
                </a:lnTo>
                <a:lnTo>
                  <a:pt x="1252" y="821"/>
                </a:lnTo>
                <a:lnTo>
                  <a:pt x="1245" y="821"/>
                </a:lnTo>
                <a:lnTo>
                  <a:pt x="1245" y="807"/>
                </a:lnTo>
                <a:lnTo>
                  <a:pt x="1242" y="807"/>
                </a:lnTo>
                <a:lnTo>
                  <a:pt x="1242" y="807"/>
                </a:lnTo>
                <a:lnTo>
                  <a:pt x="1242" y="807"/>
                </a:lnTo>
                <a:lnTo>
                  <a:pt x="1240" y="807"/>
                </a:lnTo>
                <a:lnTo>
                  <a:pt x="1240" y="821"/>
                </a:lnTo>
                <a:lnTo>
                  <a:pt x="1220" y="821"/>
                </a:lnTo>
                <a:lnTo>
                  <a:pt x="1223" y="702"/>
                </a:lnTo>
                <a:lnTo>
                  <a:pt x="1206" y="700"/>
                </a:lnTo>
                <a:lnTo>
                  <a:pt x="1182" y="700"/>
                </a:lnTo>
                <a:lnTo>
                  <a:pt x="1174" y="695"/>
                </a:lnTo>
                <a:lnTo>
                  <a:pt x="1174" y="695"/>
                </a:lnTo>
                <a:lnTo>
                  <a:pt x="1172" y="695"/>
                </a:lnTo>
                <a:lnTo>
                  <a:pt x="1167" y="693"/>
                </a:lnTo>
                <a:lnTo>
                  <a:pt x="1167" y="688"/>
                </a:lnTo>
                <a:lnTo>
                  <a:pt x="1155" y="685"/>
                </a:lnTo>
                <a:lnTo>
                  <a:pt x="1150" y="685"/>
                </a:lnTo>
                <a:lnTo>
                  <a:pt x="1140" y="668"/>
                </a:lnTo>
                <a:lnTo>
                  <a:pt x="1126" y="651"/>
                </a:lnTo>
                <a:lnTo>
                  <a:pt x="1111" y="639"/>
                </a:lnTo>
                <a:lnTo>
                  <a:pt x="1092" y="629"/>
                </a:lnTo>
                <a:lnTo>
                  <a:pt x="1073" y="625"/>
                </a:lnTo>
                <a:lnTo>
                  <a:pt x="1073" y="598"/>
                </a:lnTo>
                <a:lnTo>
                  <a:pt x="1075" y="598"/>
                </a:lnTo>
                <a:lnTo>
                  <a:pt x="1075" y="595"/>
                </a:lnTo>
                <a:lnTo>
                  <a:pt x="1075" y="593"/>
                </a:lnTo>
                <a:lnTo>
                  <a:pt x="1073" y="593"/>
                </a:lnTo>
                <a:lnTo>
                  <a:pt x="1070" y="588"/>
                </a:lnTo>
                <a:lnTo>
                  <a:pt x="1068" y="586"/>
                </a:lnTo>
                <a:lnTo>
                  <a:pt x="1063" y="583"/>
                </a:lnTo>
                <a:lnTo>
                  <a:pt x="1061" y="581"/>
                </a:lnTo>
                <a:lnTo>
                  <a:pt x="1056" y="581"/>
                </a:lnTo>
                <a:lnTo>
                  <a:pt x="1056" y="566"/>
                </a:lnTo>
                <a:lnTo>
                  <a:pt x="1053" y="566"/>
                </a:lnTo>
                <a:lnTo>
                  <a:pt x="1053" y="564"/>
                </a:lnTo>
                <a:lnTo>
                  <a:pt x="1053" y="566"/>
                </a:lnTo>
                <a:lnTo>
                  <a:pt x="1048" y="566"/>
                </a:lnTo>
                <a:lnTo>
                  <a:pt x="1048" y="581"/>
                </a:lnTo>
                <a:lnTo>
                  <a:pt x="1048" y="581"/>
                </a:lnTo>
                <a:lnTo>
                  <a:pt x="1046" y="581"/>
                </a:lnTo>
                <a:lnTo>
                  <a:pt x="1041" y="583"/>
                </a:lnTo>
                <a:lnTo>
                  <a:pt x="1039" y="586"/>
                </a:lnTo>
                <a:lnTo>
                  <a:pt x="1036" y="588"/>
                </a:lnTo>
                <a:lnTo>
                  <a:pt x="1034" y="593"/>
                </a:lnTo>
                <a:lnTo>
                  <a:pt x="1031" y="593"/>
                </a:lnTo>
                <a:lnTo>
                  <a:pt x="1031" y="595"/>
                </a:lnTo>
                <a:lnTo>
                  <a:pt x="1031" y="598"/>
                </a:lnTo>
                <a:lnTo>
                  <a:pt x="1034" y="598"/>
                </a:lnTo>
                <a:lnTo>
                  <a:pt x="1034" y="625"/>
                </a:lnTo>
                <a:lnTo>
                  <a:pt x="1014" y="629"/>
                </a:lnTo>
                <a:lnTo>
                  <a:pt x="995" y="639"/>
                </a:lnTo>
                <a:lnTo>
                  <a:pt x="978" y="651"/>
                </a:lnTo>
                <a:lnTo>
                  <a:pt x="964" y="668"/>
                </a:lnTo>
                <a:lnTo>
                  <a:pt x="956" y="685"/>
                </a:lnTo>
                <a:lnTo>
                  <a:pt x="949" y="685"/>
                </a:lnTo>
                <a:lnTo>
                  <a:pt x="937" y="688"/>
                </a:lnTo>
                <a:lnTo>
                  <a:pt x="937" y="693"/>
                </a:lnTo>
                <a:lnTo>
                  <a:pt x="935" y="695"/>
                </a:lnTo>
                <a:lnTo>
                  <a:pt x="925" y="695"/>
                </a:lnTo>
                <a:lnTo>
                  <a:pt x="925" y="697"/>
                </a:lnTo>
                <a:lnTo>
                  <a:pt x="922" y="700"/>
                </a:lnTo>
                <a:lnTo>
                  <a:pt x="896" y="700"/>
                </a:lnTo>
                <a:lnTo>
                  <a:pt x="881" y="702"/>
                </a:lnTo>
                <a:lnTo>
                  <a:pt x="884" y="824"/>
                </a:lnTo>
                <a:lnTo>
                  <a:pt x="867" y="824"/>
                </a:lnTo>
                <a:lnTo>
                  <a:pt x="867" y="807"/>
                </a:lnTo>
                <a:lnTo>
                  <a:pt x="864" y="807"/>
                </a:lnTo>
                <a:lnTo>
                  <a:pt x="864" y="807"/>
                </a:lnTo>
                <a:lnTo>
                  <a:pt x="864" y="807"/>
                </a:lnTo>
                <a:lnTo>
                  <a:pt x="862" y="807"/>
                </a:lnTo>
                <a:lnTo>
                  <a:pt x="862" y="824"/>
                </a:lnTo>
                <a:lnTo>
                  <a:pt x="855" y="824"/>
                </a:lnTo>
                <a:lnTo>
                  <a:pt x="850" y="826"/>
                </a:lnTo>
                <a:lnTo>
                  <a:pt x="850" y="838"/>
                </a:lnTo>
                <a:lnTo>
                  <a:pt x="850" y="838"/>
                </a:lnTo>
                <a:lnTo>
                  <a:pt x="835" y="838"/>
                </a:lnTo>
                <a:lnTo>
                  <a:pt x="833" y="819"/>
                </a:lnTo>
                <a:lnTo>
                  <a:pt x="833" y="819"/>
                </a:lnTo>
                <a:lnTo>
                  <a:pt x="833" y="819"/>
                </a:lnTo>
                <a:lnTo>
                  <a:pt x="830" y="819"/>
                </a:lnTo>
                <a:lnTo>
                  <a:pt x="828" y="819"/>
                </a:lnTo>
                <a:lnTo>
                  <a:pt x="828" y="838"/>
                </a:lnTo>
                <a:lnTo>
                  <a:pt x="818" y="838"/>
                </a:lnTo>
                <a:lnTo>
                  <a:pt x="814" y="841"/>
                </a:lnTo>
                <a:lnTo>
                  <a:pt x="814" y="841"/>
                </a:lnTo>
                <a:lnTo>
                  <a:pt x="809" y="841"/>
                </a:lnTo>
                <a:lnTo>
                  <a:pt x="811" y="90"/>
                </a:lnTo>
                <a:lnTo>
                  <a:pt x="782" y="32"/>
                </a:lnTo>
                <a:lnTo>
                  <a:pt x="751" y="32"/>
                </a:lnTo>
                <a:lnTo>
                  <a:pt x="734" y="0"/>
                </a:lnTo>
                <a:lnTo>
                  <a:pt x="508" y="0"/>
                </a:lnTo>
                <a:lnTo>
                  <a:pt x="508" y="32"/>
                </a:lnTo>
                <a:lnTo>
                  <a:pt x="448" y="32"/>
                </a:lnTo>
                <a:lnTo>
                  <a:pt x="445" y="855"/>
                </a:lnTo>
                <a:lnTo>
                  <a:pt x="438" y="848"/>
                </a:lnTo>
                <a:lnTo>
                  <a:pt x="438" y="836"/>
                </a:lnTo>
                <a:lnTo>
                  <a:pt x="436" y="746"/>
                </a:lnTo>
                <a:lnTo>
                  <a:pt x="436" y="739"/>
                </a:lnTo>
                <a:lnTo>
                  <a:pt x="431" y="739"/>
                </a:lnTo>
                <a:lnTo>
                  <a:pt x="429" y="739"/>
                </a:lnTo>
                <a:lnTo>
                  <a:pt x="429" y="746"/>
                </a:lnTo>
                <a:lnTo>
                  <a:pt x="429" y="758"/>
                </a:lnTo>
                <a:lnTo>
                  <a:pt x="404" y="758"/>
                </a:lnTo>
                <a:lnTo>
                  <a:pt x="404" y="756"/>
                </a:lnTo>
                <a:lnTo>
                  <a:pt x="399" y="746"/>
                </a:lnTo>
                <a:lnTo>
                  <a:pt x="399" y="693"/>
                </a:lnTo>
                <a:lnTo>
                  <a:pt x="392" y="676"/>
                </a:lnTo>
                <a:lnTo>
                  <a:pt x="392" y="622"/>
                </a:lnTo>
                <a:lnTo>
                  <a:pt x="378" y="561"/>
                </a:lnTo>
                <a:lnTo>
                  <a:pt x="380" y="561"/>
                </a:lnTo>
                <a:lnTo>
                  <a:pt x="380" y="547"/>
                </a:lnTo>
                <a:lnTo>
                  <a:pt x="375" y="547"/>
                </a:lnTo>
                <a:lnTo>
                  <a:pt x="375" y="547"/>
                </a:lnTo>
                <a:lnTo>
                  <a:pt x="375" y="547"/>
                </a:lnTo>
                <a:lnTo>
                  <a:pt x="368" y="547"/>
                </a:lnTo>
                <a:lnTo>
                  <a:pt x="368" y="554"/>
                </a:lnTo>
                <a:lnTo>
                  <a:pt x="366" y="554"/>
                </a:lnTo>
                <a:lnTo>
                  <a:pt x="366" y="569"/>
                </a:lnTo>
                <a:lnTo>
                  <a:pt x="368" y="569"/>
                </a:lnTo>
                <a:lnTo>
                  <a:pt x="358" y="610"/>
                </a:lnTo>
                <a:lnTo>
                  <a:pt x="346" y="481"/>
                </a:lnTo>
                <a:lnTo>
                  <a:pt x="351" y="481"/>
                </a:lnTo>
                <a:lnTo>
                  <a:pt x="351" y="479"/>
                </a:lnTo>
                <a:lnTo>
                  <a:pt x="351" y="479"/>
                </a:lnTo>
                <a:lnTo>
                  <a:pt x="351" y="469"/>
                </a:lnTo>
                <a:lnTo>
                  <a:pt x="344" y="469"/>
                </a:lnTo>
                <a:lnTo>
                  <a:pt x="337" y="372"/>
                </a:lnTo>
                <a:lnTo>
                  <a:pt x="341" y="372"/>
                </a:lnTo>
                <a:lnTo>
                  <a:pt x="341" y="348"/>
                </a:lnTo>
                <a:lnTo>
                  <a:pt x="341" y="309"/>
                </a:lnTo>
                <a:lnTo>
                  <a:pt x="320" y="309"/>
                </a:lnTo>
                <a:lnTo>
                  <a:pt x="320" y="348"/>
                </a:lnTo>
                <a:lnTo>
                  <a:pt x="320" y="372"/>
                </a:lnTo>
                <a:lnTo>
                  <a:pt x="324" y="372"/>
                </a:lnTo>
                <a:lnTo>
                  <a:pt x="324" y="374"/>
                </a:lnTo>
                <a:lnTo>
                  <a:pt x="317" y="469"/>
                </a:lnTo>
                <a:lnTo>
                  <a:pt x="312" y="469"/>
                </a:lnTo>
                <a:lnTo>
                  <a:pt x="312" y="472"/>
                </a:lnTo>
                <a:lnTo>
                  <a:pt x="312" y="479"/>
                </a:lnTo>
                <a:lnTo>
                  <a:pt x="312" y="481"/>
                </a:lnTo>
                <a:lnTo>
                  <a:pt x="317" y="481"/>
                </a:lnTo>
                <a:lnTo>
                  <a:pt x="305" y="610"/>
                </a:lnTo>
                <a:lnTo>
                  <a:pt x="295" y="566"/>
                </a:lnTo>
                <a:lnTo>
                  <a:pt x="295" y="561"/>
                </a:lnTo>
                <a:lnTo>
                  <a:pt x="298" y="561"/>
                </a:lnTo>
                <a:lnTo>
                  <a:pt x="298" y="547"/>
                </a:lnTo>
                <a:lnTo>
                  <a:pt x="290" y="547"/>
                </a:lnTo>
                <a:lnTo>
                  <a:pt x="290" y="547"/>
                </a:lnTo>
                <a:lnTo>
                  <a:pt x="290" y="547"/>
                </a:lnTo>
                <a:lnTo>
                  <a:pt x="286" y="547"/>
                </a:lnTo>
                <a:lnTo>
                  <a:pt x="286" y="554"/>
                </a:lnTo>
                <a:lnTo>
                  <a:pt x="286" y="554"/>
                </a:lnTo>
                <a:lnTo>
                  <a:pt x="286" y="569"/>
                </a:lnTo>
                <a:lnTo>
                  <a:pt x="288" y="569"/>
                </a:lnTo>
                <a:lnTo>
                  <a:pt x="276" y="622"/>
                </a:lnTo>
                <a:lnTo>
                  <a:pt x="276" y="622"/>
                </a:lnTo>
                <a:lnTo>
                  <a:pt x="274" y="627"/>
                </a:lnTo>
                <a:lnTo>
                  <a:pt x="274" y="676"/>
                </a:lnTo>
                <a:lnTo>
                  <a:pt x="269" y="693"/>
                </a:lnTo>
                <a:lnTo>
                  <a:pt x="269" y="693"/>
                </a:lnTo>
                <a:lnTo>
                  <a:pt x="269" y="693"/>
                </a:lnTo>
                <a:lnTo>
                  <a:pt x="269" y="695"/>
                </a:lnTo>
                <a:lnTo>
                  <a:pt x="269" y="695"/>
                </a:lnTo>
                <a:lnTo>
                  <a:pt x="269" y="695"/>
                </a:lnTo>
                <a:lnTo>
                  <a:pt x="269" y="695"/>
                </a:lnTo>
                <a:lnTo>
                  <a:pt x="269" y="746"/>
                </a:lnTo>
                <a:lnTo>
                  <a:pt x="261" y="756"/>
                </a:lnTo>
                <a:lnTo>
                  <a:pt x="261" y="756"/>
                </a:lnTo>
                <a:lnTo>
                  <a:pt x="261" y="758"/>
                </a:lnTo>
                <a:lnTo>
                  <a:pt x="261" y="758"/>
                </a:lnTo>
                <a:lnTo>
                  <a:pt x="252" y="758"/>
                </a:lnTo>
                <a:lnTo>
                  <a:pt x="252" y="748"/>
                </a:lnTo>
                <a:lnTo>
                  <a:pt x="244" y="748"/>
                </a:lnTo>
                <a:lnTo>
                  <a:pt x="244" y="712"/>
                </a:lnTo>
                <a:lnTo>
                  <a:pt x="244" y="710"/>
                </a:lnTo>
                <a:lnTo>
                  <a:pt x="240" y="710"/>
                </a:lnTo>
                <a:lnTo>
                  <a:pt x="225" y="574"/>
                </a:lnTo>
                <a:lnTo>
                  <a:pt x="225" y="574"/>
                </a:lnTo>
                <a:lnTo>
                  <a:pt x="232" y="574"/>
                </a:lnTo>
                <a:lnTo>
                  <a:pt x="232" y="537"/>
                </a:lnTo>
                <a:lnTo>
                  <a:pt x="215" y="537"/>
                </a:lnTo>
                <a:lnTo>
                  <a:pt x="215" y="574"/>
                </a:lnTo>
                <a:lnTo>
                  <a:pt x="220" y="574"/>
                </a:lnTo>
                <a:lnTo>
                  <a:pt x="208" y="710"/>
                </a:lnTo>
                <a:lnTo>
                  <a:pt x="208" y="710"/>
                </a:lnTo>
                <a:lnTo>
                  <a:pt x="208" y="710"/>
                </a:lnTo>
                <a:lnTo>
                  <a:pt x="201" y="710"/>
                </a:lnTo>
                <a:lnTo>
                  <a:pt x="201" y="748"/>
                </a:lnTo>
                <a:lnTo>
                  <a:pt x="194" y="748"/>
                </a:lnTo>
                <a:lnTo>
                  <a:pt x="194" y="758"/>
                </a:lnTo>
                <a:lnTo>
                  <a:pt x="179" y="758"/>
                </a:lnTo>
                <a:lnTo>
                  <a:pt x="179" y="758"/>
                </a:lnTo>
                <a:lnTo>
                  <a:pt x="174" y="746"/>
                </a:lnTo>
                <a:lnTo>
                  <a:pt x="174" y="688"/>
                </a:lnTo>
                <a:lnTo>
                  <a:pt x="174" y="688"/>
                </a:lnTo>
                <a:lnTo>
                  <a:pt x="174" y="688"/>
                </a:lnTo>
                <a:lnTo>
                  <a:pt x="172" y="688"/>
                </a:lnTo>
                <a:lnTo>
                  <a:pt x="172" y="685"/>
                </a:lnTo>
                <a:lnTo>
                  <a:pt x="172" y="685"/>
                </a:lnTo>
                <a:lnTo>
                  <a:pt x="172" y="685"/>
                </a:lnTo>
                <a:lnTo>
                  <a:pt x="169" y="683"/>
                </a:lnTo>
                <a:lnTo>
                  <a:pt x="169" y="617"/>
                </a:lnTo>
                <a:lnTo>
                  <a:pt x="169" y="617"/>
                </a:lnTo>
                <a:lnTo>
                  <a:pt x="169" y="615"/>
                </a:lnTo>
                <a:lnTo>
                  <a:pt x="167" y="615"/>
                </a:lnTo>
                <a:lnTo>
                  <a:pt x="167" y="615"/>
                </a:lnTo>
                <a:lnTo>
                  <a:pt x="167" y="610"/>
                </a:lnTo>
                <a:lnTo>
                  <a:pt x="167" y="610"/>
                </a:lnTo>
                <a:lnTo>
                  <a:pt x="167" y="610"/>
                </a:lnTo>
                <a:lnTo>
                  <a:pt x="165" y="610"/>
                </a:lnTo>
                <a:lnTo>
                  <a:pt x="165" y="610"/>
                </a:lnTo>
                <a:lnTo>
                  <a:pt x="155" y="569"/>
                </a:lnTo>
                <a:lnTo>
                  <a:pt x="157" y="569"/>
                </a:lnTo>
                <a:lnTo>
                  <a:pt x="157" y="557"/>
                </a:lnTo>
                <a:lnTo>
                  <a:pt x="155" y="557"/>
                </a:lnTo>
                <a:lnTo>
                  <a:pt x="155" y="547"/>
                </a:lnTo>
                <a:lnTo>
                  <a:pt x="148" y="547"/>
                </a:lnTo>
                <a:lnTo>
                  <a:pt x="148" y="547"/>
                </a:lnTo>
                <a:lnTo>
                  <a:pt x="148" y="547"/>
                </a:lnTo>
                <a:lnTo>
                  <a:pt x="143" y="547"/>
                </a:lnTo>
                <a:lnTo>
                  <a:pt x="143" y="561"/>
                </a:lnTo>
                <a:lnTo>
                  <a:pt x="145" y="561"/>
                </a:lnTo>
                <a:lnTo>
                  <a:pt x="136" y="603"/>
                </a:lnTo>
                <a:lnTo>
                  <a:pt x="123" y="479"/>
                </a:lnTo>
                <a:lnTo>
                  <a:pt x="131" y="476"/>
                </a:lnTo>
                <a:lnTo>
                  <a:pt x="131" y="476"/>
                </a:lnTo>
                <a:lnTo>
                  <a:pt x="131" y="467"/>
                </a:lnTo>
                <a:lnTo>
                  <a:pt x="128" y="464"/>
                </a:lnTo>
                <a:lnTo>
                  <a:pt x="123" y="464"/>
                </a:lnTo>
                <a:lnTo>
                  <a:pt x="116" y="370"/>
                </a:lnTo>
                <a:lnTo>
                  <a:pt x="116" y="370"/>
                </a:lnTo>
                <a:lnTo>
                  <a:pt x="121" y="370"/>
                </a:lnTo>
                <a:lnTo>
                  <a:pt x="121" y="343"/>
                </a:lnTo>
                <a:lnTo>
                  <a:pt x="121" y="304"/>
                </a:lnTo>
                <a:lnTo>
                  <a:pt x="99" y="304"/>
                </a:lnTo>
                <a:lnTo>
                  <a:pt x="99" y="343"/>
                </a:lnTo>
                <a:lnTo>
                  <a:pt x="99" y="370"/>
                </a:lnTo>
                <a:lnTo>
                  <a:pt x="104" y="370"/>
                </a:lnTo>
                <a:lnTo>
                  <a:pt x="97" y="464"/>
                </a:lnTo>
                <a:lnTo>
                  <a:pt x="90" y="464"/>
                </a:lnTo>
                <a:lnTo>
                  <a:pt x="90" y="474"/>
                </a:lnTo>
                <a:lnTo>
                  <a:pt x="90" y="474"/>
                </a:lnTo>
                <a:lnTo>
                  <a:pt x="90" y="476"/>
                </a:lnTo>
                <a:lnTo>
                  <a:pt x="94" y="476"/>
                </a:lnTo>
                <a:lnTo>
                  <a:pt x="82" y="603"/>
                </a:lnTo>
                <a:lnTo>
                  <a:pt x="75" y="569"/>
                </a:lnTo>
                <a:lnTo>
                  <a:pt x="75" y="569"/>
                </a:lnTo>
                <a:lnTo>
                  <a:pt x="75" y="554"/>
                </a:lnTo>
                <a:lnTo>
                  <a:pt x="70" y="554"/>
                </a:lnTo>
                <a:lnTo>
                  <a:pt x="70" y="549"/>
                </a:lnTo>
                <a:lnTo>
                  <a:pt x="65" y="549"/>
                </a:lnTo>
                <a:lnTo>
                  <a:pt x="65" y="547"/>
                </a:lnTo>
                <a:lnTo>
                  <a:pt x="65" y="549"/>
                </a:lnTo>
                <a:lnTo>
                  <a:pt x="60" y="549"/>
                </a:lnTo>
                <a:lnTo>
                  <a:pt x="60" y="561"/>
                </a:lnTo>
                <a:lnTo>
                  <a:pt x="63" y="561"/>
                </a:lnTo>
                <a:lnTo>
                  <a:pt x="51" y="610"/>
                </a:lnTo>
                <a:lnTo>
                  <a:pt x="51" y="610"/>
                </a:lnTo>
                <a:lnTo>
                  <a:pt x="48" y="610"/>
                </a:lnTo>
                <a:lnTo>
                  <a:pt x="46" y="610"/>
                </a:lnTo>
                <a:lnTo>
                  <a:pt x="46" y="683"/>
                </a:lnTo>
                <a:lnTo>
                  <a:pt x="41" y="685"/>
                </a:lnTo>
                <a:lnTo>
                  <a:pt x="41" y="700"/>
                </a:lnTo>
                <a:lnTo>
                  <a:pt x="41" y="746"/>
                </a:lnTo>
                <a:lnTo>
                  <a:pt x="34" y="756"/>
                </a:lnTo>
                <a:lnTo>
                  <a:pt x="34" y="758"/>
                </a:lnTo>
                <a:lnTo>
                  <a:pt x="19" y="758"/>
                </a:lnTo>
                <a:lnTo>
                  <a:pt x="17" y="746"/>
                </a:lnTo>
                <a:lnTo>
                  <a:pt x="17" y="739"/>
                </a:lnTo>
                <a:lnTo>
                  <a:pt x="17" y="739"/>
                </a:lnTo>
                <a:lnTo>
                  <a:pt x="12" y="739"/>
                </a:lnTo>
                <a:lnTo>
                  <a:pt x="12" y="746"/>
                </a:lnTo>
                <a:lnTo>
                  <a:pt x="7" y="836"/>
                </a:lnTo>
                <a:lnTo>
                  <a:pt x="7" y="848"/>
                </a:lnTo>
                <a:lnTo>
                  <a:pt x="5" y="851"/>
                </a:lnTo>
                <a:lnTo>
                  <a:pt x="10" y="365"/>
                </a:lnTo>
                <a:lnTo>
                  <a:pt x="12" y="30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Freeform 16"/>
          <p:cNvSpPr>
            <a:spLocks/>
          </p:cNvSpPr>
          <p:nvPr/>
        </p:nvSpPr>
        <p:spPr bwMode="auto">
          <a:xfrm>
            <a:off x="4070883" y="4843313"/>
            <a:ext cx="2027498" cy="2261074"/>
          </a:xfrm>
          <a:custGeom>
            <a:avLst/>
            <a:gdLst>
              <a:gd name="T0" fmla="*/ 1242 w 1276"/>
              <a:gd name="T1" fmla="*/ 529 h 1423"/>
              <a:gd name="T2" fmla="*/ 1225 w 1276"/>
              <a:gd name="T3" fmla="*/ 527 h 1423"/>
              <a:gd name="T4" fmla="*/ 1196 w 1276"/>
              <a:gd name="T5" fmla="*/ 505 h 1423"/>
              <a:gd name="T6" fmla="*/ 1172 w 1276"/>
              <a:gd name="T7" fmla="*/ 483 h 1423"/>
              <a:gd name="T8" fmla="*/ 1148 w 1276"/>
              <a:gd name="T9" fmla="*/ 461 h 1423"/>
              <a:gd name="T10" fmla="*/ 1126 w 1276"/>
              <a:gd name="T11" fmla="*/ 439 h 1423"/>
              <a:gd name="T12" fmla="*/ 1043 w 1276"/>
              <a:gd name="T13" fmla="*/ 434 h 1423"/>
              <a:gd name="T14" fmla="*/ 1005 w 1276"/>
              <a:gd name="T15" fmla="*/ 447 h 1423"/>
              <a:gd name="T16" fmla="*/ 985 w 1276"/>
              <a:gd name="T17" fmla="*/ 461 h 1423"/>
              <a:gd name="T18" fmla="*/ 981 w 1276"/>
              <a:gd name="T19" fmla="*/ 481 h 1423"/>
              <a:gd name="T20" fmla="*/ 959 w 1276"/>
              <a:gd name="T21" fmla="*/ 495 h 1423"/>
              <a:gd name="T22" fmla="*/ 939 w 1276"/>
              <a:gd name="T23" fmla="*/ 505 h 1423"/>
              <a:gd name="T24" fmla="*/ 937 w 1276"/>
              <a:gd name="T25" fmla="*/ 524 h 1423"/>
              <a:gd name="T26" fmla="*/ 913 w 1276"/>
              <a:gd name="T27" fmla="*/ 529 h 1423"/>
              <a:gd name="T28" fmla="*/ 840 w 1276"/>
              <a:gd name="T29" fmla="*/ 534 h 1423"/>
              <a:gd name="T30" fmla="*/ 840 w 1276"/>
              <a:gd name="T31" fmla="*/ 595 h 1423"/>
              <a:gd name="T32" fmla="*/ 765 w 1276"/>
              <a:gd name="T33" fmla="*/ 876 h 1423"/>
              <a:gd name="T34" fmla="*/ 763 w 1276"/>
              <a:gd name="T35" fmla="*/ 544 h 1423"/>
              <a:gd name="T36" fmla="*/ 690 w 1276"/>
              <a:gd name="T37" fmla="*/ 539 h 1423"/>
              <a:gd name="T38" fmla="*/ 668 w 1276"/>
              <a:gd name="T39" fmla="*/ 534 h 1423"/>
              <a:gd name="T40" fmla="*/ 661 w 1276"/>
              <a:gd name="T41" fmla="*/ 515 h 1423"/>
              <a:gd name="T42" fmla="*/ 646 w 1276"/>
              <a:gd name="T43" fmla="*/ 502 h 1423"/>
              <a:gd name="T44" fmla="*/ 625 w 1276"/>
              <a:gd name="T45" fmla="*/ 490 h 1423"/>
              <a:gd name="T46" fmla="*/ 617 w 1276"/>
              <a:gd name="T47" fmla="*/ 471 h 1423"/>
              <a:gd name="T48" fmla="*/ 600 w 1276"/>
              <a:gd name="T49" fmla="*/ 456 h 1423"/>
              <a:gd name="T50" fmla="*/ 559 w 1276"/>
              <a:gd name="T51" fmla="*/ 444 h 1423"/>
              <a:gd name="T52" fmla="*/ 482 w 1276"/>
              <a:gd name="T53" fmla="*/ 449 h 1423"/>
              <a:gd name="T54" fmla="*/ 460 w 1276"/>
              <a:gd name="T55" fmla="*/ 471 h 1423"/>
              <a:gd name="T56" fmla="*/ 436 w 1276"/>
              <a:gd name="T57" fmla="*/ 493 h 1423"/>
              <a:gd name="T58" fmla="*/ 411 w 1276"/>
              <a:gd name="T59" fmla="*/ 512 h 1423"/>
              <a:gd name="T60" fmla="*/ 385 w 1276"/>
              <a:gd name="T61" fmla="*/ 534 h 1423"/>
              <a:gd name="T62" fmla="*/ 382 w 1276"/>
              <a:gd name="T63" fmla="*/ 536 h 1423"/>
              <a:gd name="T64" fmla="*/ 322 w 1276"/>
              <a:gd name="T65" fmla="*/ 328 h 1423"/>
              <a:gd name="T66" fmla="*/ 264 w 1276"/>
              <a:gd name="T67" fmla="*/ 274 h 1423"/>
              <a:gd name="T68" fmla="*/ 201 w 1276"/>
              <a:gd name="T69" fmla="*/ 233 h 1423"/>
              <a:gd name="T70" fmla="*/ 179 w 1276"/>
              <a:gd name="T71" fmla="*/ 328 h 1423"/>
              <a:gd name="T72" fmla="*/ 181 w 1276"/>
              <a:gd name="T73" fmla="*/ 255 h 1423"/>
              <a:gd name="T74" fmla="*/ 179 w 1276"/>
              <a:gd name="T75" fmla="*/ 252 h 1423"/>
              <a:gd name="T76" fmla="*/ 181 w 1276"/>
              <a:gd name="T77" fmla="*/ 213 h 1423"/>
              <a:gd name="T78" fmla="*/ 179 w 1276"/>
              <a:gd name="T79" fmla="*/ 213 h 1423"/>
              <a:gd name="T80" fmla="*/ 181 w 1276"/>
              <a:gd name="T81" fmla="*/ 174 h 1423"/>
              <a:gd name="T82" fmla="*/ 179 w 1276"/>
              <a:gd name="T83" fmla="*/ 172 h 1423"/>
              <a:gd name="T84" fmla="*/ 116 w 1276"/>
              <a:gd name="T85" fmla="*/ 109 h 1423"/>
              <a:gd name="T86" fmla="*/ 29 w 1276"/>
              <a:gd name="T87" fmla="*/ 104 h 1423"/>
              <a:gd name="T88" fmla="*/ 29 w 1276"/>
              <a:gd name="T89" fmla="*/ 31 h 1423"/>
              <a:gd name="T90" fmla="*/ 29 w 1276"/>
              <a:gd name="T91" fmla="*/ 9 h 1423"/>
              <a:gd name="T92" fmla="*/ 29 w 1276"/>
              <a:gd name="T93" fmla="*/ 0 h 1423"/>
              <a:gd name="T94" fmla="*/ 0 w 1276"/>
              <a:gd name="T95" fmla="*/ 1423 h 1423"/>
              <a:gd name="T96" fmla="*/ 1276 w 1276"/>
              <a:gd name="T97" fmla="*/ 534 h 1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76" h="1423">
                <a:moveTo>
                  <a:pt x="1276" y="534"/>
                </a:moveTo>
                <a:lnTo>
                  <a:pt x="1242" y="529"/>
                </a:lnTo>
                <a:lnTo>
                  <a:pt x="1223" y="532"/>
                </a:lnTo>
                <a:lnTo>
                  <a:pt x="1225" y="527"/>
                </a:lnTo>
                <a:lnTo>
                  <a:pt x="1196" y="524"/>
                </a:lnTo>
                <a:lnTo>
                  <a:pt x="1196" y="505"/>
                </a:lnTo>
                <a:lnTo>
                  <a:pt x="1172" y="502"/>
                </a:lnTo>
                <a:lnTo>
                  <a:pt x="1172" y="483"/>
                </a:lnTo>
                <a:lnTo>
                  <a:pt x="1148" y="481"/>
                </a:lnTo>
                <a:lnTo>
                  <a:pt x="1148" y="461"/>
                </a:lnTo>
                <a:lnTo>
                  <a:pt x="1123" y="459"/>
                </a:lnTo>
                <a:lnTo>
                  <a:pt x="1126" y="439"/>
                </a:lnTo>
                <a:lnTo>
                  <a:pt x="1094" y="434"/>
                </a:lnTo>
                <a:lnTo>
                  <a:pt x="1043" y="434"/>
                </a:lnTo>
                <a:lnTo>
                  <a:pt x="1007" y="439"/>
                </a:lnTo>
                <a:lnTo>
                  <a:pt x="1005" y="447"/>
                </a:lnTo>
                <a:lnTo>
                  <a:pt x="1005" y="459"/>
                </a:lnTo>
                <a:lnTo>
                  <a:pt x="985" y="461"/>
                </a:lnTo>
                <a:lnTo>
                  <a:pt x="983" y="471"/>
                </a:lnTo>
                <a:lnTo>
                  <a:pt x="981" y="481"/>
                </a:lnTo>
                <a:lnTo>
                  <a:pt x="964" y="483"/>
                </a:lnTo>
                <a:lnTo>
                  <a:pt x="959" y="495"/>
                </a:lnTo>
                <a:lnTo>
                  <a:pt x="959" y="502"/>
                </a:lnTo>
                <a:lnTo>
                  <a:pt x="939" y="505"/>
                </a:lnTo>
                <a:lnTo>
                  <a:pt x="937" y="517"/>
                </a:lnTo>
                <a:lnTo>
                  <a:pt x="937" y="524"/>
                </a:lnTo>
                <a:lnTo>
                  <a:pt x="915" y="527"/>
                </a:lnTo>
                <a:lnTo>
                  <a:pt x="913" y="529"/>
                </a:lnTo>
                <a:lnTo>
                  <a:pt x="893" y="527"/>
                </a:lnTo>
                <a:lnTo>
                  <a:pt x="840" y="534"/>
                </a:lnTo>
                <a:lnTo>
                  <a:pt x="840" y="595"/>
                </a:lnTo>
                <a:lnTo>
                  <a:pt x="840" y="595"/>
                </a:lnTo>
                <a:lnTo>
                  <a:pt x="840" y="876"/>
                </a:lnTo>
                <a:lnTo>
                  <a:pt x="765" y="876"/>
                </a:lnTo>
                <a:lnTo>
                  <a:pt x="763" y="600"/>
                </a:lnTo>
                <a:lnTo>
                  <a:pt x="763" y="544"/>
                </a:lnTo>
                <a:lnTo>
                  <a:pt x="707" y="536"/>
                </a:lnTo>
                <a:lnTo>
                  <a:pt x="690" y="539"/>
                </a:lnTo>
                <a:lnTo>
                  <a:pt x="688" y="536"/>
                </a:lnTo>
                <a:lnTo>
                  <a:pt x="668" y="534"/>
                </a:lnTo>
                <a:lnTo>
                  <a:pt x="668" y="527"/>
                </a:lnTo>
                <a:lnTo>
                  <a:pt x="661" y="515"/>
                </a:lnTo>
                <a:lnTo>
                  <a:pt x="646" y="512"/>
                </a:lnTo>
                <a:lnTo>
                  <a:pt x="646" y="502"/>
                </a:lnTo>
                <a:lnTo>
                  <a:pt x="639" y="493"/>
                </a:lnTo>
                <a:lnTo>
                  <a:pt x="625" y="490"/>
                </a:lnTo>
                <a:lnTo>
                  <a:pt x="625" y="481"/>
                </a:lnTo>
                <a:lnTo>
                  <a:pt x="617" y="471"/>
                </a:lnTo>
                <a:lnTo>
                  <a:pt x="603" y="468"/>
                </a:lnTo>
                <a:lnTo>
                  <a:pt x="600" y="456"/>
                </a:lnTo>
                <a:lnTo>
                  <a:pt x="598" y="449"/>
                </a:lnTo>
                <a:lnTo>
                  <a:pt x="559" y="444"/>
                </a:lnTo>
                <a:lnTo>
                  <a:pt x="511" y="444"/>
                </a:lnTo>
                <a:lnTo>
                  <a:pt x="482" y="449"/>
                </a:lnTo>
                <a:lnTo>
                  <a:pt x="482" y="466"/>
                </a:lnTo>
                <a:lnTo>
                  <a:pt x="460" y="471"/>
                </a:lnTo>
                <a:lnTo>
                  <a:pt x="460" y="488"/>
                </a:lnTo>
                <a:lnTo>
                  <a:pt x="436" y="493"/>
                </a:lnTo>
                <a:lnTo>
                  <a:pt x="436" y="510"/>
                </a:lnTo>
                <a:lnTo>
                  <a:pt x="411" y="512"/>
                </a:lnTo>
                <a:lnTo>
                  <a:pt x="411" y="532"/>
                </a:lnTo>
                <a:lnTo>
                  <a:pt x="385" y="534"/>
                </a:lnTo>
                <a:lnTo>
                  <a:pt x="385" y="536"/>
                </a:lnTo>
                <a:lnTo>
                  <a:pt x="382" y="536"/>
                </a:lnTo>
                <a:lnTo>
                  <a:pt x="382" y="328"/>
                </a:lnTo>
                <a:lnTo>
                  <a:pt x="322" y="328"/>
                </a:lnTo>
                <a:lnTo>
                  <a:pt x="322" y="274"/>
                </a:lnTo>
                <a:lnTo>
                  <a:pt x="264" y="274"/>
                </a:lnTo>
                <a:lnTo>
                  <a:pt x="264" y="233"/>
                </a:lnTo>
                <a:lnTo>
                  <a:pt x="201" y="233"/>
                </a:lnTo>
                <a:lnTo>
                  <a:pt x="201" y="328"/>
                </a:lnTo>
                <a:lnTo>
                  <a:pt x="179" y="328"/>
                </a:lnTo>
                <a:lnTo>
                  <a:pt x="179" y="257"/>
                </a:lnTo>
                <a:lnTo>
                  <a:pt x="181" y="255"/>
                </a:lnTo>
                <a:lnTo>
                  <a:pt x="181" y="252"/>
                </a:lnTo>
                <a:lnTo>
                  <a:pt x="179" y="252"/>
                </a:lnTo>
                <a:lnTo>
                  <a:pt x="179" y="218"/>
                </a:lnTo>
                <a:lnTo>
                  <a:pt x="181" y="213"/>
                </a:lnTo>
                <a:lnTo>
                  <a:pt x="181" y="213"/>
                </a:lnTo>
                <a:lnTo>
                  <a:pt x="179" y="213"/>
                </a:lnTo>
                <a:lnTo>
                  <a:pt x="179" y="177"/>
                </a:lnTo>
                <a:lnTo>
                  <a:pt x="181" y="174"/>
                </a:lnTo>
                <a:lnTo>
                  <a:pt x="181" y="172"/>
                </a:lnTo>
                <a:lnTo>
                  <a:pt x="179" y="172"/>
                </a:lnTo>
                <a:lnTo>
                  <a:pt x="179" y="114"/>
                </a:lnTo>
                <a:lnTo>
                  <a:pt x="116" y="109"/>
                </a:lnTo>
                <a:lnTo>
                  <a:pt x="43" y="104"/>
                </a:lnTo>
                <a:lnTo>
                  <a:pt x="29" y="104"/>
                </a:lnTo>
                <a:lnTo>
                  <a:pt x="29" y="51"/>
                </a:lnTo>
                <a:lnTo>
                  <a:pt x="29" y="31"/>
                </a:lnTo>
                <a:lnTo>
                  <a:pt x="29" y="26"/>
                </a:lnTo>
                <a:lnTo>
                  <a:pt x="29" y="9"/>
                </a:lnTo>
                <a:lnTo>
                  <a:pt x="29" y="4"/>
                </a:lnTo>
                <a:lnTo>
                  <a:pt x="29" y="0"/>
                </a:lnTo>
                <a:lnTo>
                  <a:pt x="0" y="0"/>
                </a:lnTo>
                <a:lnTo>
                  <a:pt x="0" y="1423"/>
                </a:lnTo>
                <a:lnTo>
                  <a:pt x="1276" y="1423"/>
                </a:lnTo>
                <a:lnTo>
                  <a:pt x="1276" y="53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Freeform 17"/>
          <p:cNvSpPr>
            <a:spLocks/>
          </p:cNvSpPr>
          <p:nvPr/>
        </p:nvSpPr>
        <p:spPr bwMode="auto">
          <a:xfrm>
            <a:off x="2035441" y="4360273"/>
            <a:ext cx="2035444" cy="2744114"/>
          </a:xfrm>
          <a:custGeom>
            <a:avLst/>
            <a:gdLst>
              <a:gd name="T0" fmla="*/ 1281 w 1281"/>
              <a:gd name="T1" fmla="*/ 1727 h 1727"/>
              <a:gd name="T2" fmla="*/ 1194 w 1281"/>
              <a:gd name="T3" fmla="*/ 304 h 1727"/>
              <a:gd name="T4" fmla="*/ 1194 w 1281"/>
              <a:gd name="T5" fmla="*/ 284 h 1727"/>
              <a:gd name="T6" fmla="*/ 1194 w 1281"/>
              <a:gd name="T7" fmla="*/ 265 h 1727"/>
              <a:gd name="T8" fmla="*/ 1080 w 1281"/>
              <a:gd name="T9" fmla="*/ 126 h 1727"/>
              <a:gd name="T10" fmla="*/ 1073 w 1281"/>
              <a:gd name="T11" fmla="*/ 80 h 1727"/>
              <a:gd name="T12" fmla="*/ 1063 w 1281"/>
              <a:gd name="T13" fmla="*/ 92 h 1727"/>
              <a:gd name="T14" fmla="*/ 1063 w 1281"/>
              <a:gd name="T15" fmla="*/ 12 h 1727"/>
              <a:gd name="T16" fmla="*/ 1061 w 1281"/>
              <a:gd name="T17" fmla="*/ 0 h 1727"/>
              <a:gd name="T18" fmla="*/ 1053 w 1281"/>
              <a:gd name="T19" fmla="*/ 92 h 1727"/>
              <a:gd name="T20" fmla="*/ 1053 w 1281"/>
              <a:gd name="T21" fmla="*/ 12 h 1727"/>
              <a:gd name="T22" fmla="*/ 1048 w 1281"/>
              <a:gd name="T23" fmla="*/ 0 h 1727"/>
              <a:gd name="T24" fmla="*/ 1041 w 1281"/>
              <a:gd name="T25" fmla="*/ 92 h 1727"/>
              <a:gd name="T26" fmla="*/ 1041 w 1281"/>
              <a:gd name="T27" fmla="*/ 12 h 1727"/>
              <a:gd name="T28" fmla="*/ 1039 w 1281"/>
              <a:gd name="T29" fmla="*/ 0 h 1727"/>
              <a:gd name="T30" fmla="*/ 1031 w 1281"/>
              <a:gd name="T31" fmla="*/ 92 h 1727"/>
              <a:gd name="T32" fmla="*/ 1031 w 1281"/>
              <a:gd name="T33" fmla="*/ 12 h 1727"/>
              <a:gd name="T34" fmla="*/ 1027 w 1281"/>
              <a:gd name="T35" fmla="*/ 0 h 1727"/>
              <a:gd name="T36" fmla="*/ 1019 w 1281"/>
              <a:gd name="T37" fmla="*/ 92 h 1727"/>
              <a:gd name="T38" fmla="*/ 1019 w 1281"/>
              <a:gd name="T39" fmla="*/ 12 h 1727"/>
              <a:gd name="T40" fmla="*/ 1017 w 1281"/>
              <a:gd name="T41" fmla="*/ 0 h 1727"/>
              <a:gd name="T42" fmla="*/ 1010 w 1281"/>
              <a:gd name="T43" fmla="*/ 92 h 1727"/>
              <a:gd name="T44" fmla="*/ 1000 w 1281"/>
              <a:gd name="T45" fmla="*/ 80 h 1727"/>
              <a:gd name="T46" fmla="*/ 1000 w 1281"/>
              <a:gd name="T47" fmla="*/ 257 h 1727"/>
              <a:gd name="T48" fmla="*/ 1000 w 1281"/>
              <a:gd name="T49" fmla="*/ 282 h 1727"/>
              <a:gd name="T50" fmla="*/ 971 w 1281"/>
              <a:gd name="T51" fmla="*/ 304 h 1727"/>
              <a:gd name="T52" fmla="*/ 971 w 1281"/>
              <a:gd name="T53" fmla="*/ 313 h 1727"/>
              <a:gd name="T54" fmla="*/ 971 w 1281"/>
              <a:gd name="T55" fmla="*/ 335 h 1727"/>
              <a:gd name="T56" fmla="*/ 971 w 1281"/>
              <a:gd name="T57" fmla="*/ 403 h 1727"/>
              <a:gd name="T58" fmla="*/ 968 w 1281"/>
              <a:gd name="T59" fmla="*/ 413 h 1727"/>
              <a:gd name="T60" fmla="*/ 932 w 1281"/>
              <a:gd name="T61" fmla="*/ 738 h 1727"/>
              <a:gd name="T62" fmla="*/ 814 w 1281"/>
              <a:gd name="T63" fmla="*/ 515 h 1727"/>
              <a:gd name="T64" fmla="*/ 746 w 1281"/>
              <a:gd name="T65" fmla="*/ 386 h 1727"/>
              <a:gd name="T66" fmla="*/ 719 w 1281"/>
              <a:gd name="T67" fmla="*/ 515 h 1727"/>
              <a:gd name="T68" fmla="*/ 608 w 1281"/>
              <a:gd name="T69" fmla="*/ 386 h 1727"/>
              <a:gd name="T70" fmla="*/ 557 w 1281"/>
              <a:gd name="T71" fmla="*/ 515 h 1727"/>
              <a:gd name="T72" fmla="*/ 513 w 1281"/>
              <a:gd name="T73" fmla="*/ 1195 h 1727"/>
              <a:gd name="T74" fmla="*/ 458 w 1281"/>
              <a:gd name="T75" fmla="*/ 1200 h 1727"/>
              <a:gd name="T76" fmla="*/ 431 w 1281"/>
              <a:gd name="T77" fmla="*/ 1202 h 1727"/>
              <a:gd name="T78" fmla="*/ 412 w 1281"/>
              <a:gd name="T79" fmla="*/ 1180 h 1727"/>
              <a:gd name="T80" fmla="*/ 370 w 1281"/>
              <a:gd name="T81" fmla="*/ 1207 h 1727"/>
              <a:gd name="T82" fmla="*/ 370 w 1281"/>
              <a:gd name="T83" fmla="*/ 1210 h 1727"/>
              <a:gd name="T84" fmla="*/ 370 w 1281"/>
              <a:gd name="T85" fmla="*/ 1200 h 1727"/>
              <a:gd name="T86" fmla="*/ 322 w 1281"/>
              <a:gd name="T87" fmla="*/ 1188 h 1727"/>
              <a:gd name="T88" fmla="*/ 312 w 1281"/>
              <a:gd name="T89" fmla="*/ 1202 h 1727"/>
              <a:gd name="T90" fmla="*/ 269 w 1281"/>
              <a:gd name="T91" fmla="*/ 1197 h 1727"/>
              <a:gd name="T92" fmla="*/ 140 w 1281"/>
              <a:gd name="T93" fmla="*/ 1193 h 1727"/>
              <a:gd name="T94" fmla="*/ 0 w 1281"/>
              <a:gd name="T95" fmla="*/ 1210 h 1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281" h="1727">
                <a:moveTo>
                  <a:pt x="0" y="1727"/>
                </a:moveTo>
                <a:lnTo>
                  <a:pt x="1281" y="1727"/>
                </a:lnTo>
                <a:lnTo>
                  <a:pt x="1281" y="304"/>
                </a:lnTo>
                <a:lnTo>
                  <a:pt x="1194" y="304"/>
                </a:lnTo>
                <a:lnTo>
                  <a:pt x="1194" y="291"/>
                </a:lnTo>
                <a:lnTo>
                  <a:pt x="1194" y="284"/>
                </a:lnTo>
                <a:lnTo>
                  <a:pt x="1194" y="267"/>
                </a:lnTo>
                <a:lnTo>
                  <a:pt x="1194" y="265"/>
                </a:lnTo>
                <a:lnTo>
                  <a:pt x="1080" y="265"/>
                </a:lnTo>
                <a:lnTo>
                  <a:pt x="1080" y="126"/>
                </a:lnTo>
                <a:lnTo>
                  <a:pt x="1080" y="80"/>
                </a:lnTo>
                <a:lnTo>
                  <a:pt x="1073" y="80"/>
                </a:lnTo>
                <a:lnTo>
                  <a:pt x="1073" y="92"/>
                </a:lnTo>
                <a:lnTo>
                  <a:pt x="1063" y="92"/>
                </a:lnTo>
                <a:lnTo>
                  <a:pt x="1063" y="12"/>
                </a:lnTo>
                <a:lnTo>
                  <a:pt x="1063" y="12"/>
                </a:lnTo>
                <a:lnTo>
                  <a:pt x="1063" y="0"/>
                </a:lnTo>
                <a:lnTo>
                  <a:pt x="1061" y="0"/>
                </a:lnTo>
                <a:lnTo>
                  <a:pt x="1061" y="92"/>
                </a:lnTo>
                <a:lnTo>
                  <a:pt x="1053" y="92"/>
                </a:lnTo>
                <a:lnTo>
                  <a:pt x="1053" y="12"/>
                </a:lnTo>
                <a:lnTo>
                  <a:pt x="1053" y="12"/>
                </a:lnTo>
                <a:lnTo>
                  <a:pt x="1053" y="0"/>
                </a:lnTo>
                <a:lnTo>
                  <a:pt x="1048" y="0"/>
                </a:lnTo>
                <a:lnTo>
                  <a:pt x="1048" y="92"/>
                </a:lnTo>
                <a:lnTo>
                  <a:pt x="1041" y="92"/>
                </a:lnTo>
                <a:lnTo>
                  <a:pt x="1041" y="12"/>
                </a:lnTo>
                <a:lnTo>
                  <a:pt x="1041" y="12"/>
                </a:lnTo>
                <a:lnTo>
                  <a:pt x="1041" y="0"/>
                </a:lnTo>
                <a:lnTo>
                  <a:pt x="1039" y="0"/>
                </a:lnTo>
                <a:lnTo>
                  <a:pt x="1039" y="92"/>
                </a:lnTo>
                <a:lnTo>
                  <a:pt x="1031" y="92"/>
                </a:lnTo>
                <a:lnTo>
                  <a:pt x="1031" y="12"/>
                </a:lnTo>
                <a:lnTo>
                  <a:pt x="1031" y="12"/>
                </a:lnTo>
                <a:lnTo>
                  <a:pt x="1029" y="0"/>
                </a:lnTo>
                <a:lnTo>
                  <a:pt x="1027" y="0"/>
                </a:lnTo>
                <a:lnTo>
                  <a:pt x="1027" y="92"/>
                </a:lnTo>
                <a:lnTo>
                  <a:pt x="1019" y="92"/>
                </a:lnTo>
                <a:lnTo>
                  <a:pt x="1019" y="12"/>
                </a:lnTo>
                <a:lnTo>
                  <a:pt x="1019" y="12"/>
                </a:lnTo>
                <a:lnTo>
                  <a:pt x="1019" y="0"/>
                </a:lnTo>
                <a:lnTo>
                  <a:pt x="1017" y="0"/>
                </a:lnTo>
                <a:lnTo>
                  <a:pt x="1017" y="92"/>
                </a:lnTo>
                <a:lnTo>
                  <a:pt x="1010" y="92"/>
                </a:lnTo>
                <a:lnTo>
                  <a:pt x="1007" y="80"/>
                </a:lnTo>
                <a:lnTo>
                  <a:pt x="1000" y="80"/>
                </a:lnTo>
                <a:lnTo>
                  <a:pt x="1000" y="253"/>
                </a:lnTo>
                <a:lnTo>
                  <a:pt x="1000" y="257"/>
                </a:lnTo>
                <a:lnTo>
                  <a:pt x="1000" y="274"/>
                </a:lnTo>
                <a:lnTo>
                  <a:pt x="1000" y="282"/>
                </a:lnTo>
                <a:lnTo>
                  <a:pt x="1000" y="304"/>
                </a:lnTo>
                <a:lnTo>
                  <a:pt x="971" y="304"/>
                </a:lnTo>
                <a:lnTo>
                  <a:pt x="971" y="308"/>
                </a:lnTo>
                <a:lnTo>
                  <a:pt x="971" y="313"/>
                </a:lnTo>
                <a:lnTo>
                  <a:pt x="971" y="333"/>
                </a:lnTo>
                <a:lnTo>
                  <a:pt x="971" y="335"/>
                </a:lnTo>
                <a:lnTo>
                  <a:pt x="971" y="355"/>
                </a:lnTo>
                <a:lnTo>
                  <a:pt x="971" y="403"/>
                </a:lnTo>
                <a:lnTo>
                  <a:pt x="968" y="403"/>
                </a:lnTo>
                <a:lnTo>
                  <a:pt x="968" y="413"/>
                </a:lnTo>
                <a:lnTo>
                  <a:pt x="932" y="413"/>
                </a:lnTo>
                <a:lnTo>
                  <a:pt x="932" y="738"/>
                </a:lnTo>
                <a:lnTo>
                  <a:pt x="814" y="738"/>
                </a:lnTo>
                <a:lnTo>
                  <a:pt x="814" y="515"/>
                </a:lnTo>
                <a:lnTo>
                  <a:pt x="746" y="515"/>
                </a:lnTo>
                <a:lnTo>
                  <a:pt x="746" y="386"/>
                </a:lnTo>
                <a:lnTo>
                  <a:pt x="719" y="386"/>
                </a:lnTo>
                <a:lnTo>
                  <a:pt x="719" y="515"/>
                </a:lnTo>
                <a:lnTo>
                  <a:pt x="608" y="515"/>
                </a:lnTo>
                <a:lnTo>
                  <a:pt x="608" y="386"/>
                </a:lnTo>
                <a:lnTo>
                  <a:pt x="557" y="386"/>
                </a:lnTo>
                <a:lnTo>
                  <a:pt x="557" y="515"/>
                </a:lnTo>
                <a:lnTo>
                  <a:pt x="513" y="515"/>
                </a:lnTo>
                <a:lnTo>
                  <a:pt x="513" y="1195"/>
                </a:lnTo>
                <a:lnTo>
                  <a:pt x="475" y="1197"/>
                </a:lnTo>
                <a:lnTo>
                  <a:pt x="458" y="1200"/>
                </a:lnTo>
                <a:lnTo>
                  <a:pt x="433" y="1202"/>
                </a:lnTo>
                <a:lnTo>
                  <a:pt x="431" y="1202"/>
                </a:lnTo>
                <a:lnTo>
                  <a:pt x="421" y="1188"/>
                </a:lnTo>
                <a:lnTo>
                  <a:pt x="412" y="1180"/>
                </a:lnTo>
                <a:lnTo>
                  <a:pt x="373" y="1200"/>
                </a:lnTo>
                <a:lnTo>
                  <a:pt x="370" y="1207"/>
                </a:lnTo>
                <a:lnTo>
                  <a:pt x="370" y="1210"/>
                </a:lnTo>
                <a:lnTo>
                  <a:pt x="370" y="1210"/>
                </a:lnTo>
                <a:lnTo>
                  <a:pt x="370" y="1207"/>
                </a:lnTo>
                <a:lnTo>
                  <a:pt x="370" y="1200"/>
                </a:lnTo>
                <a:lnTo>
                  <a:pt x="332" y="1180"/>
                </a:lnTo>
                <a:lnTo>
                  <a:pt x="322" y="1188"/>
                </a:lnTo>
                <a:lnTo>
                  <a:pt x="312" y="1202"/>
                </a:lnTo>
                <a:lnTo>
                  <a:pt x="312" y="1202"/>
                </a:lnTo>
                <a:lnTo>
                  <a:pt x="288" y="1200"/>
                </a:lnTo>
                <a:lnTo>
                  <a:pt x="269" y="1197"/>
                </a:lnTo>
                <a:lnTo>
                  <a:pt x="160" y="1193"/>
                </a:lnTo>
                <a:lnTo>
                  <a:pt x="140" y="1193"/>
                </a:lnTo>
                <a:lnTo>
                  <a:pt x="22" y="1205"/>
                </a:lnTo>
                <a:lnTo>
                  <a:pt x="0" y="1210"/>
                </a:lnTo>
                <a:lnTo>
                  <a:pt x="0" y="17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Freeform 18"/>
          <p:cNvSpPr>
            <a:spLocks noEditPoints="1"/>
          </p:cNvSpPr>
          <p:nvPr/>
        </p:nvSpPr>
        <p:spPr bwMode="auto">
          <a:xfrm>
            <a:off x="3175" y="4449254"/>
            <a:ext cx="2032266" cy="2655133"/>
          </a:xfrm>
          <a:custGeom>
            <a:avLst/>
            <a:gdLst>
              <a:gd name="T0" fmla="*/ 933 w 1279"/>
              <a:gd name="T1" fmla="*/ 988 h 1671"/>
              <a:gd name="T2" fmla="*/ 712 w 1279"/>
              <a:gd name="T3" fmla="*/ 933 h 1671"/>
              <a:gd name="T4" fmla="*/ 577 w 1279"/>
              <a:gd name="T5" fmla="*/ 1207 h 1671"/>
              <a:gd name="T6" fmla="*/ 303 w 1279"/>
              <a:gd name="T7" fmla="*/ 1336 h 1671"/>
              <a:gd name="T8" fmla="*/ 230 w 1279"/>
              <a:gd name="T9" fmla="*/ 517 h 1671"/>
              <a:gd name="T10" fmla="*/ 194 w 1279"/>
              <a:gd name="T11" fmla="*/ 505 h 1671"/>
              <a:gd name="T12" fmla="*/ 240 w 1279"/>
              <a:gd name="T13" fmla="*/ 498 h 1671"/>
              <a:gd name="T14" fmla="*/ 211 w 1279"/>
              <a:gd name="T15" fmla="*/ 486 h 1671"/>
              <a:gd name="T16" fmla="*/ 194 w 1279"/>
              <a:gd name="T17" fmla="*/ 481 h 1671"/>
              <a:gd name="T18" fmla="*/ 192 w 1279"/>
              <a:gd name="T19" fmla="*/ 432 h 1671"/>
              <a:gd name="T20" fmla="*/ 182 w 1279"/>
              <a:gd name="T21" fmla="*/ 427 h 1671"/>
              <a:gd name="T22" fmla="*/ 204 w 1279"/>
              <a:gd name="T23" fmla="*/ 425 h 1671"/>
              <a:gd name="T24" fmla="*/ 218 w 1279"/>
              <a:gd name="T25" fmla="*/ 425 h 1671"/>
              <a:gd name="T26" fmla="*/ 233 w 1279"/>
              <a:gd name="T27" fmla="*/ 418 h 1671"/>
              <a:gd name="T28" fmla="*/ 235 w 1279"/>
              <a:gd name="T29" fmla="*/ 410 h 1671"/>
              <a:gd name="T30" fmla="*/ 189 w 1279"/>
              <a:gd name="T31" fmla="*/ 398 h 1671"/>
              <a:gd name="T32" fmla="*/ 172 w 1279"/>
              <a:gd name="T33" fmla="*/ 379 h 1671"/>
              <a:gd name="T34" fmla="*/ 168 w 1279"/>
              <a:gd name="T35" fmla="*/ 245 h 1671"/>
              <a:gd name="T36" fmla="*/ 163 w 1279"/>
              <a:gd name="T37" fmla="*/ 146 h 1671"/>
              <a:gd name="T38" fmla="*/ 158 w 1279"/>
              <a:gd name="T39" fmla="*/ 63 h 1671"/>
              <a:gd name="T40" fmla="*/ 155 w 1279"/>
              <a:gd name="T41" fmla="*/ 0 h 1671"/>
              <a:gd name="T42" fmla="*/ 153 w 1279"/>
              <a:gd name="T43" fmla="*/ 0 h 1671"/>
              <a:gd name="T44" fmla="*/ 151 w 1279"/>
              <a:gd name="T45" fmla="*/ 65 h 1671"/>
              <a:gd name="T46" fmla="*/ 148 w 1279"/>
              <a:gd name="T47" fmla="*/ 146 h 1671"/>
              <a:gd name="T48" fmla="*/ 146 w 1279"/>
              <a:gd name="T49" fmla="*/ 374 h 1671"/>
              <a:gd name="T50" fmla="*/ 138 w 1279"/>
              <a:gd name="T51" fmla="*/ 386 h 1671"/>
              <a:gd name="T52" fmla="*/ 117 w 1279"/>
              <a:gd name="T53" fmla="*/ 401 h 1671"/>
              <a:gd name="T54" fmla="*/ 80 w 1279"/>
              <a:gd name="T55" fmla="*/ 418 h 1671"/>
              <a:gd name="T56" fmla="*/ 95 w 1279"/>
              <a:gd name="T57" fmla="*/ 425 h 1671"/>
              <a:gd name="T58" fmla="*/ 112 w 1279"/>
              <a:gd name="T59" fmla="*/ 427 h 1671"/>
              <a:gd name="T60" fmla="*/ 129 w 1279"/>
              <a:gd name="T61" fmla="*/ 427 h 1671"/>
              <a:gd name="T62" fmla="*/ 119 w 1279"/>
              <a:gd name="T63" fmla="*/ 439 h 1671"/>
              <a:gd name="T64" fmla="*/ 121 w 1279"/>
              <a:gd name="T65" fmla="*/ 481 h 1671"/>
              <a:gd name="T66" fmla="*/ 100 w 1279"/>
              <a:gd name="T67" fmla="*/ 486 h 1671"/>
              <a:gd name="T68" fmla="*/ 75 w 1279"/>
              <a:gd name="T69" fmla="*/ 498 h 1671"/>
              <a:gd name="T70" fmla="*/ 121 w 1279"/>
              <a:gd name="T71" fmla="*/ 507 h 1671"/>
              <a:gd name="T72" fmla="*/ 85 w 1279"/>
              <a:gd name="T73" fmla="*/ 520 h 1671"/>
              <a:gd name="T74" fmla="*/ 27 w 1279"/>
              <a:gd name="T75" fmla="*/ 1333 h 1671"/>
              <a:gd name="T76" fmla="*/ 126 w 1279"/>
              <a:gd name="T77" fmla="*/ 498 h 1671"/>
              <a:gd name="T78" fmla="*/ 121 w 1279"/>
              <a:gd name="T79" fmla="*/ 498 h 1671"/>
              <a:gd name="T80" fmla="*/ 121 w 1279"/>
              <a:gd name="T81" fmla="*/ 568 h 1671"/>
              <a:gd name="T82" fmla="*/ 119 w 1279"/>
              <a:gd name="T83" fmla="*/ 656 h 1671"/>
              <a:gd name="T84" fmla="*/ 138 w 1279"/>
              <a:gd name="T85" fmla="*/ 799 h 1671"/>
              <a:gd name="T86" fmla="*/ 124 w 1279"/>
              <a:gd name="T87" fmla="*/ 814 h 1671"/>
              <a:gd name="T88" fmla="*/ 119 w 1279"/>
              <a:gd name="T89" fmla="*/ 937 h 1671"/>
              <a:gd name="T90" fmla="*/ 141 w 1279"/>
              <a:gd name="T91" fmla="*/ 1071 h 1671"/>
              <a:gd name="T92" fmla="*/ 121 w 1279"/>
              <a:gd name="T93" fmla="*/ 1188 h 1671"/>
              <a:gd name="T94" fmla="*/ 129 w 1279"/>
              <a:gd name="T95" fmla="*/ 1185 h 1671"/>
              <a:gd name="T96" fmla="*/ 182 w 1279"/>
              <a:gd name="T97" fmla="*/ 656 h 1671"/>
              <a:gd name="T98" fmla="*/ 189 w 1279"/>
              <a:gd name="T99" fmla="*/ 799 h 1671"/>
              <a:gd name="T100" fmla="*/ 199 w 1279"/>
              <a:gd name="T101" fmla="*/ 937 h 1671"/>
              <a:gd name="T102" fmla="*/ 199 w 1279"/>
              <a:gd name="T103" fmla="*/ 957 h 1671"/>
              <a:gd name="T104" fmla="*/ 184 w 1279"/>
              <a:gd name="T105" fmla="*/ 1185 h 1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279" h="1671">
                <a:moveTo>
                  <a:pt x="1279" y="1154"/>
                </a:moveTo>
                <a:lnTo>
                  <a:pt x="1182" y="1178"/>
                </a:lnTo>
                <a:lnTo>
                  <a:pt x="1100" y="1212"/>
                </a:lnTo>
                <a:lnTo>
                  <a:pt x="1063" y="1212"/>
                </a:lnTo>
                <a:lnTo>
                  <a:pt x="1063" y="988"/>
                </a:lnTo>
                <a:lnTo>
                  <a:pt x="933" y="988"/>
                </a:lnTo>
                <a:lnTo>
                  <a:pt x="933" y="933"/>
                </a:lnTo>
                <a:lnTo>
                  <a:pt x="894" y="933"/>
                </a:lnTo>
                <a:lnTo>
                  <a:pt x="894" y="877"/>
                </a:lnTo>
                <a:lnTo>
                  <a:pt x="783" y="877"/>
                </a:lnTo>
                <a:lnTo>
                  <a:pt x="783" y="933"/>
                </a:lnTo>
                <a:lnTo>
                  <a:pt x="712" y="933"/>
                </a:lnTo>
                <a:lnTo>
                  <a:pt x="712" y="988"/>
                </a:lnTo>
                <a:lnTo>
                  <a:pt x="671" y="988"/>
                </a:lnTo>
                <a:lnTo>
                  <a:pt x="671" y="1183"/>
                </a:lnTo>
                <a:lnTo>
                  <a:pt x="659" y="1180"/>
                </a:lnTo>
                <a:lnTo>
                  <a:pt x="618" y="1188"/>
                </a:lnTo>
                <a:lnTo>
                  <a:pt x="577" y="1207"/>
                </a:lnTo>
                <a:lnTo>
                  <a:pt x="543" y="1236"/>
                </a:lnTo>
                <a:lnTo>
                  <a:pt x="519" y="1275"/>
                </a:lnTo>
                <a:lnTo>
                  <a:pt x="506" y="1309"/>
                </a:lnTo>
                <a:lnTo>
                  <a:pt x="315" y="1309"/>
                </a:lnTo>
                <a:lnTo>
                  <a:pt x="303" y="1314"/>
                </a:lnTo>
                <a:lnTo>
                  <a:pt x="303" y="1336"/>
                </a:lnTo>
                <a:lnTo>
                  <a:pt x="247" y="1333"/>
                </a:lnTo>
                <a:lnTo>
                  <a:pt x="243" y="520"/>
                </a:lnTo>
                <a:lnTo>
                  <a:pt x="243" y="520"/>
                </a:lnTo>
                <a:lnTo>
                  <a:pt x="240" y="520"/>
                </a:lnTo>
                <a:lnTo>
                  <a:pt x="235" y="517"/>
                </a:lnTo>
                <a:lnTo>
                  <a:pt x="230" y="517"/>
                </a:lnTo>
                <a:lnTo>
                  <a:pt x="230" y="517"/>
                </a:lnTo>
                <a:lnTo>
                  <a:pt x="230" y="510"/>
                </a:lnTo>
                <a:lnTo>
                  <a:pt x="228" y="507"/>
                </a:lnTo>
                <a:lnTo>
                  <a:pt x="221" y="507"/>
                </a:lnTo>
                <a:lnTo>
                  <a:pt x="209" y="507"/>
                </a:lnTo>
                <a:lnTo>
                  <a:pt x="194" y="505"/>
                </a:lnTo>
                <a:lnTo>
                  <a:pt x="184" y="505"/>
                </a:lnTo>
                <a:lnTo>
                  <a:pt x="184" y="500"/>
                </a:lnTo>
                <a:lnTo>
                  <a:pt x="192" y="500"/>
                </a:lnTo>
                <a:lnTo>
                  <a:pt x="211" y="500"/>
                </a:lnTo>
                <a:lnTo>
                  <a:pt x="228" y="498"/>
                </a:lnTo>
                <a:lnTo>
                  <a:pt x="240" y="498"/>
                </a:lnTo>
                <a:lnTo>
                  <a:pt x="247" y="495"/>
                </a:lnTo>
                <a:lnTo>
                  <a:pt x="247" y="493"/>
                </a:lnTo>
                <a:lnTo>
                  <a:pt x="247" y="490"/>
                </a:lnTo>
                <a:lnTo>
                  <a:pt x="240" y="488"/>
                </a:lnTo>
                <a:lnTo>
                  <a:pt x="228" y="486"/>
                </a:lnTo>
                <a:lnTo>
                  <a:pt x="211" y="486"/>
                </a:lnTo>
                <a:lnTo>
                  <a:pt x="189" y="486"/>
                </a:lnTo>
                <a:lnTo>
                  <a:pt x="184" y="486"/>
                </a:lnTo>
                <a:lnTo>
                  <a:pt x="184" y="483"/>
                </a:lnTo>
                <a:lnTo>
                  <a:pt x="187" y="483"/>
                </a:lnTo>
                <a:lnTo>
                  <a:pt x="192" y="481"/>
                </a:lnTo>
                <a:lnTo>
                  <a:pt x="194" y="481"/>
                </a:lnTo>
                <a:lnTo>
                  <a:pt x="194" y="478"/>
                </a:lnTo>
                <a:lnTo>
                  <a:pt x="194" y="469"/>
                </a:lnTo>
                <a:lnTo>
                  <a:pt x="192" y="459"/>
                </a:lnTo>
                <a:lnTo>
                  <a:pt x="192" y="449"/>
                </a:lnTo>
                <a:lnTo>
                  <a:pt x="192" y="439"/>
                </a:lnTo>
                <a:lnTo>
                  <a:pt x="192" y="432"/>
                </a:lnTo>
                <a:lnTo>
                  <a:pt x="192" y="430"/>
                </a:lnTo>
                <a:lnTo>
                  <a:pt x="192" y="430"/>
                </a:lnTo>
                <a:lnTo>
                  <a:pt x="189" y="427"/>
                </a:lnTo>
                <a:lnTo>
                  <a:pt x="184" y="427"/>
                </a:lnTo>
                <a:lnTo>
                  <a:pt x="182" y="427"/>
                </a:lnTo>
                <a:lnTo>
                  <a:pt x="182" y="427"/>
                </a:lnTo>
                <a:lnTo>
                  <a:pt x="184" y="427"/>
                </a:lnTo>
                <a:lnTo>
                  <a:pt x="189" y="427"/>
                </a:lnTo>
                <a:lnTo>
                  <a:pt x="189" y="427"/>
                </a:lnTo>
                <a:lnTo>
                  <a:pt x="199" y="427"/>
                </a:lnTo>
                <a:lnTo>
                  <a:pt x="204" y="425"/>
                </a:lnTo>
                <a:lnTo>
                  <a:pt x="204" y="425"/>
                </a:lnTo>
                <a:lnTo>
                  <a:pt x="204" y="425"/>
                </a:lnTo>
                <a:lnTo>
                  <a:pt x="209" y="425"/>
                </a:lnTo>
                <a:lnTo>
                  <a:pt x="214" y="425"/>
                </a:lnTo>
                <a:lnTo>
                  <a:pt x="214" y="425"/>
                </a:lnTo>
                <a:lnTo>
                  <a:pt x="214" y="425"/>
                </a:lnTo>
                <a:lnTo>
                  <a:pt x="218" y="425"/>
                </a:lnTo>
                <a:lnTo>
                  <a:pt x="221" y="422"/>
                </a:lnTo>
                <a:lnTo>
                  <a:pt x="221" y="422"/>
                </a:lnTo>
                <a:lnTo>
                  <a:pt x="221" y="422"/>
                </a:lnTo>
                <a:lnTo>
                  <a:pt x="221" y="422"/>
                </a:lnTo>
                <a:lnTo>
                  <a:pt x="230" y="418"/>
                </a:lnTo>
                <a:lnTo>
                  <a:pt x="233" y="418"/>
                </a:lnTo>
                <a:lnTo>
                  <a:pt x="233" y="418"/>
                </a:lnTo>
                <a:lnTo>
                  <a:pt x="235" y="415"/>
                </a:lnTo>
                <a:lnTo>
                  <a:pt x="235" y="413"/>
                </a:lnTo>
                <a:lnTo>
                  <a:pt x="235" y="413"/>
                </a:lnTo>
                <a:lnTo>
                  <a:pt x="235" y="410"/>
                </a:lnTo>
                <a:lnTo>
                  <a:pt x="235" y="410"/>
                </a:lnTo>
                <a:lnTo>
                  <a:pt x="221" y="403"/>
                </a:lnTo>
                <a:lnTo>
                  <a:pt x="218" y="403"/>
                </a:lnTo>
                <a:lnTo>
                  <a:pt x="209" y="401"/>
                </a:lnTo>
                <a:lnTo>
                  <a:pt x="197" y="401"/>
                </a:lnTo>
                <a:lnTo>
                  <a:pt x="194" y="401"/>
                </a:lnTo>
                <a:lnTo>
                  <a:pt x="189" y="398"/>
                </a:lnTo>
                <a:lnTo>
                  <a:pt x="187" y="396"/>
                </a:lnTo>
                <a:lnTo>
                  <a:pt x="182" y="393"/>
                </a:lnTo>
                <a:lnTo>
                  <a:pt x="180" y="391"/>
                </a:lnTo>
                <a:lnTo>
                  <a:pt x="177" y="386"/>
                </a:lnTo>
                <a:lnTo>
                  <a:pt x="175" y="381"/>
                </a:lnTo>
                <a:lnTo>
                  <a:pt x="172" y="379"/>
                </a:lnTo>
                <a:lnTo>
                  <a:pt x="170" y="374"/>
                </a:lnTo>
                <a:lnTo>
                  <a:pt x="170" y="374"/>
                </a:lnTo>
                <a:lnTo>
                  <a:pt x="168" y="374"/>
                </a:lnTo>
                <a:lnTo>
                  <a:pt x="168" y="374"/>
                </a:lnTo>
                <a:lnTo>
                  <a:pt x="168" y="245"/>
                </a:lnTo>
                <a:lnTo>
                  <a:pt x="168" y="245"/>
                </a:lnTo>
                <a:lnTo>
                  <a:pt x="165" y="243"/>
                </a:lnTo>
                <a:lnTo>
                  <a:pt x="165" y="243"/>
                </a:lnTo>
                <a:lnTo>
                  <a:pt x="163" y="243"/>
                </a:lnTo>
                <a:lnTo>
                  <a:pt x="163" y="146"/>
                </a:lnTo>
                <a:lnTo>
                  <a:pt x="163" y="146"/>
                </a:lnTo>
                <a:lnTo>
                  <a:pt x="163" y="146"/>
                </a:lnTo>
                <a:lnTo>
                  <a:pt x="160" y="146"/>
                </a:lnTo>
                <a:lnTo>
                  <a:pt x="160" y="146"/>
                </a:lnTo>
                <a:lnTo>
                  <a:pt x="160" y="65"/>
                </a:lnTo>
                <a:lnTo>
                  <a:pt x="160" y="63"/>
                </a:lnTo>
                <a:lnTo>
                  <a:pt x="158" y="63"/>
                </a:lnTo>
                <a:lnTo>
                  <a:pt x="158" y="63"/>
                </a:lnTo>
                <a:lnTo>
                  <a:pt x="158" y="63"/>
                </a:lnTo>
                <a:lnTo>
                  <a:pt x="158" y="0"/>
                </a:lnTo>
                <a:lnTo>
                  <a:pt x="158" y="0"/>
                </a:lnTo>
                <a:lnTo>
                  <a:pt x="155" y="0"/>
                </a:lnTo>
                <a:lnTo>
                  <a:pt x="155" y="0"/>
                </a:lnTo>
                <a:lnTo>
                  <a:pt x="155" y="0"/>
                </a:lnTo>
                <a:lnTo>
                  <a:pt x="155" y="0"/>
                </a:lnTo>
                <a:lnTo>
                  <a:pt x="155" y="0"/>
                </a:lnTo>
                <a:lnTo>
                  <a:pt x="155" y="0"/>
                </a:lnTo>
                <a:lnTo>
                  <a:pt x="153" y="0"/>
                </a:lnTo>
                <a:lnTo>
                  <a:pt x="153" y="0"/>
                </a:lnTo>
                <a:lnTo>
                  <a:pt x="153" y="0"/>
                </a:lnTo>
                <a:lnTo>
                  <a:pt x="153" y="2"/>
                </a:lnTo>
                <a:lnTo>
                  <a:pt x="153" y="2"/>
                </a:lnTo>
                <a:lnTo>
                  <a:pt x="153" y="63"/>
                </a:lnTo>
                <a:lnTo>
                  <a:pt x="153" y="63"/>
                </a:lnTo>
                <a:lnTo>
                  <a:pt x="153" y="63"/>
                </a:lnTo>
                <a:lnTo>
                  <a:pt x="151" y="65"/>
                </a:lnTo>
                <a:lnTo>
                  <a:pt x="151" y="65"/>
                </a:lnTo>
                <a:lnTo>
                  <a:pt x="151" y="65"/>
                </a:lnTo>
                <a:lnTo>
                  <a:pt x="151" y="146"/>
                </a:lnTo>
                <a:lnTo>
                  <a:pt x="151" y="146"/>
                </a:lnTo>
                <a:lnTo>
                  <a:pt x="151" y="146"/>
                </a:lnTo>
                <a:lnTo>
                  <a:pt x="148" y="146"/>
                </a:lnTo>
                <a:lnTo>
                  <a:pt x="148" y="146"/>
                </a:lnTo>
                <a:lnTo>
                  <a:pt x="148" y="243"/>
                </a:lnTo>
                <a:lnTo>
                  <a:pt x="148" y="243"/>
                </a:lnTo>
                <a:lnTo>
                  <a:pt x="146" y="245"/>
                </a:lnTo>
                <a:lnTo>
                  <a:pt x="146" y="245"/>
                </a:lnTo>
                <a:lnTo>
                  <a:pt x="146" y="374"/>
                </a:lnTo>
                <a:lnTo>
                  <a:pt x="146" y="374"/>
                </a:lnTo>
                <a:lnTo>
                  <a:pt x="143" y="374"/>
                </a:lnTo>
                <a:lnTo>
                  <a:pt x="143" y="374"/>
                </a:lnTo>
                <a:lnTo>
                  <a:pt x="141" y="379"/>
                </a:lnTo>
                <a:lnTo>
                  <a:pt x="141" y="384"/>
                </a:lnTo>
                <a:lnTo>
                  <a:pt x="138" y="386"/>
                </a:lnTo>
                <a:lnTo>
                  <a:pt x="136" y="391"/>
                </a:lnTo>
                <a:lnTo>
                  <a:pt x="131" y="393"/>
                </a:lnTo>
                <a:lnTo>
                  <a:pt x="129" y="396"/>
                </a:lnTo>
                <a:lnTo>
                  <a:pt x="124" y="398"/>
                </a:lnTo>
                <a:lnTo>
                  <a:pt x="121" y="401"/>
                </a:lnTo>
                <a:lnTo>
                  <a:pt x="117" y="401"/>
                </a:lnTo>
                <a:lnTo>
                  <a:pt x="105" y="403"/>
                </a:lnTo>
                <a:lnTo>
                  <a:pt x="97" y="403"/>
                </a:lnTo>
                <a:lnTo>
                  <a:pt x="92" y="405"/>
                </a:lnTo>
                <a:lnTo>
                  <a:pt x="80" y="413"/>
                </a:lnTo>
                <a:lnTo>
                  <a:pt x="80" y="413"/>
                </a:lnTo>
                <a:lnTo>
                  <a:pt x="80" y="418"/>
                </a:lnTo>
                <a:lnTo>
                  <a:pt x="80" y="418"/>
                </a:lnTo>
                <a:lnTo>
                  <a:pt x="80" y="420"/>
                </a:lnTo>
                <a:lnTo>
                  <a:pt x="85" y="420"/>
                </a:lnTo>
                <a:lnTo>
                  <a:pt x="95" y="425"/>
                </a:lnTo>
                <a:lnTo>
                  <a:pt x="95" y="425"/>
                </a:lnTo>
                <a:lnTo>
                  <a:pt x="95" y="425"/>
                </a:lnTo>
                <a:lnTo>
                  <a:pt x="100" y="425"/>
                </a:lnTo>
                <a:lnTo>
                  <a:pt x="100" y="425"/>
                </a:lnTo>
                <a:lnTo>
                  <a:pt x="102" y="425"/>
                </a:lnTo>
                <a:lnTo>
                  <a:pt x="102" y="425"/>
                </a:lnTo>
                <a:lnTo>
                  <a:pt x="107" y="427"/>
                </a:lnTo>
                <a:lnTo>
                  <a:pt x="112" y="427"/>
                </a:lnTo>
                <a:lnTo>
                  <a:pt x="112" y="427"/>
                </a:lnTo>
                <a:lnTo>
                  <a:pt x="119" y="427"/>
                </a:lnTo>
                <a:lnTo>
                  <a:pt x="124" y="427"/>
                </a:lnTo>
                <a:lnTo>
                  <a:pt x="124" y="427"/>
                </a:lnTo>
                <a:lnTo>
                  <a:pt x="124" y="427"/>
                </a:lnTo>
                <a:lnTo>
                  <a:pt x="129" y="427"/>
                </a:lnTo>
                <a:lnTo>
                  <a:pt x="129" y="427"/>
                </a:lnTo>
                <a:lnTo>
                  <a:pt x="126" y="430"/>
                </a:lnTo>
                <a:lnTo>
                  <a:pt x="121" y="430"/>
                </a:lnTo>
                <a:lnTo>
                  <a:pt x="119" y="430"/>
                </a:lnTo>
                <a:lnTo>
                  <a:pt x="119" y="432"/>
                </a:lnTo>
                <a:lnTo>
                  <a:pt x="119" y="439"/>
                </a:lnTo>
                <a:lnTo>
                  <a:pt x="119" y="449"/>
                </a:lnTo>
                <a:lnTo>
                  <a:pt x="119" y="459"/>
                </a:lnTo>
                <a:lnTo>
                  <a:pt x="119" y="469"/>
                </a:lnTo>
                <a:lnTo>
                  <a:pt x="119" y="478"/>
                </a:lnTo>
                <a:lnTo>
                  <a:pt x="119" y="481"/>
                </a:lnTo>
                <a:lnTo>
                  <a:pt x="121" y="481"/>
                </a:lnTo>
                <a:lnTo>
                  <a:pt x="124" y="483"/>
                </a:lnTo>
                <a:lnTo>
                  <a:pt x="129" y="483"/>
                </a:lnTo>
                <a:lnTo>
                  <a:pt x="131" y="483"/>
                </a:lnTo>
                <a:lnTo>
                  <a:pt x="131" y="486"/>
                </a:lnTo>
                <a:lnTo>
                  <a:pt x="119" y="486"/>
                </a:lnTo>
                <a:lnTo>
                  <a:pt x="100" y="486"/>
                </a:lnTo>
                <a:lnTo>
                  <a:pt x="83" y="488"/>
                </a:lnTo>
                <a:lnTo>
                  <a:pt x="73" y="490"/>
                </a:lnTo>
                <a:lnTo>
                  <a:pt x="66" y="490"/>
                </a:lnTo>
                <a:lnTo>
                  <a:pt x="66" y="495"/>
                </a:lnTo>
                <a:lnTo>
                  <a:pt x="68" y="498"/>
                </a:lnTo>
                <a:lnTo>
                  <a:pt x="75" y="498"/>
                </a:lnTo>
                <a:lnTo>
                  <a:pt x="88" y="500"/>
                </a:lnTo>
                <a:lnTo>
                  <a:pt x="105" y="500"/>
                </a:lnTo>
                <a:lnTo>
                  <a:pt x="124" y="500"/>
                </a:lnTo>
                <a:lnTo>
                  <a:pt x="131" y="500"/>
                </a:lnTo>
                <a:lnTo>
                  <a:pt x="131" y="505"/>
                </a:lnTo>
                <a:lnTo>
                  <a:pt x="121" y="507"/>
                </a:lnTo>
                <a:lnTo>
                  <a:pt x="107" y="507"/>
                </a:lnTo>
                <a:lnTo>
                  <a:pt x="95" y="507"/>
                </a:lnTo>
                <a:lnTo>
                  <a:pt x="88" y="510"/>
                </a:lnTo>
                <a:lnTo>
                  <a:pt x="88" y="510"/>
                </a:lnTo>
                <a:lnTo>
                  <a:pt x="88" y="520"/>
                </a:lnTo>
                <a:lnTo>
                  <a:pt x="85" y="520"/>
                </a:lnTo>
                <a:lnTo>
                  <a:pt x="80" y="520"/>
                </a:lnTo>
                <a:lnTo>
                  <a:pt x="75" y="520"/>
                </a:lnTo>
                <a:lnTo>
                  <a:pt x="73" y="520"/>
                </a:lnTo>
                <a:lnTo>
                  <a:pt x="73" y="520"/>
                </a:lnTo>
                <a:lnTo>
                  <a:pt x="78" y="1331"/>
                </a:lnTo>
                <a:lnTo>
                  <a:pt x="27" y="1333"/>
                </a:lnTo>
                <a:lnTo>
                  <a:pt x="27" y="1350"/>
                </a:lnTo>
                <a:lnTo>
                  <a:pt x="0" y="1353"/>
                </a:lnTo>
                <a:lnTo>
                  <a:pt x="0" y="1671"/>
                </a:lnTo>
                <a:lnTo>
                  <a:pt x="1279" y="1671"/>
                </a:lnTo>
                <a:lnTo>
                  <a:pt x="1279" y="1154"/>
                </a:lnTo>
                <a:close/>
                <a:moveTo>
                  <a:pt x="126" y="498"/>
                </a:moveTo>
                <a:lnTo>
                  <a:pt x="124" y="498"/>
                </a:lnTo>
                <a:lnTo>
                  <a:pt x="121" y="498"/>
                </a:lnTo>
                <a:lnTo>
                  <a:pt x="119" y="498"/>
                </a:lnTo>
                <a:lnTo>
                  <a:pt x="117" y="498"/>
                </a:lnTo>
                <a:lnTo>
                  <a:pt x="119" y="498"/>
                </a:lnTo>
                <a:lnTo>
                  <a:pt x="121" y="498"/>
                </a:lnTo>
                <a:lnTo>
                  <a:pt x="124" y="498"/>
                </a:lnTo>
                <a:lnTo>
                  <a:pt x="126" y="498"/>
                </a:lnTo>
                <a:lnTo>
                  <a:pt x="131" y="498"/>
                </a:lnTo>
                <a:lnTo>
                  <a:pt x="126" y="498"/>
                </a:lnTo>
                <a:close/>
                <a:moveTo>
                  <a:pt x="117" y="568"/>
                </a:moveTo>
                <a:lnTo>
                  <a:pt x="121" y="568"/>
                </a:lnTo>
                <a:lnTo>
                  <a:pt x="131" y="568"/>
                </a:lnTo>
                <a:lnTo>
                  <a:pt x="138" y="568"/>
                </a:lnTo>
                <a:lnTo>
                  <a:pt x="138" y="656"/>
                </a:lnTo>
                <a:lnTo>
                  <a:pt x="134" y="656"/>
                </a:lnTo>
                <a:lnTo>
                  <a:pt x="124" y="656"/>
                </a:lnTo>
                <a:lnTo>
                  <a:pt x="119" y="656"/>
                </a:lnTo>
                <a:lnTo>
                  <a:pt x="117" y="568"/>
                </a:lnTo>
                <a:close/>
                <a:moveTo>
                  <a:pt x="119" y="673"/>
                </a:moveTo>
                <a:lnTo>
                  <a:pt x="126" y="673"/>
                </a:lnTo>
                <a:lnTo>
                  <a:pt x="136" y="673"/>
                </a:lnTo>
                <a:lnTo>
                  <a:pt x="138" y="673"/>
                </a:lnTo>
                <a:lnTo>
                  <a:pt x="138" y="799"/>
                </a:lnTo>
                <a:lnTo>
                  <a:pt x="136" y="799"/>
                </a:lnTo>
                <a:lnTo>
                  <a:pt x="126" y="799"/>
                </a:lnTo>
                <a:lnTo>
                  <a:pt x="119" y="799"/>
                </a:lnTo>
                <a:lnTo>
                  <a:pt x="119" y="673"/>
                </a:lnTo>
                <a:close/>
                <a:moveTo>
                  <a:pt x="119" y="814"/>
                </a:moveTo>
                <a:lnTo>
                  <a:pt x="124" y="814"/>
                </a:lnTo>
                <a:lnTo>
                  <a:pt x="136" y="814"/>
                </a:lnTo>
                <a:lnTo>
                  <a:pt x="141" y="814"/>
                </a:lnTo>
                <a:lnTo>
                  <a:pt x="141" y="937"/>
                </a:lnTo>
                <a:lnTo>
                  <a:pt x="136" y="937"/>
                </a:lnTo>
                <a:lnTo>
                  <a:pt x="129" y="937"/>
                </a:lnTo>
                <a:lnTo>
                  <a:pt x="119" y="937"/>
                </a:lnTo>
                <a:lnTo>
                  <a:pt x="119" y="814"/>
                </a:lnTo>
                <a:close/>
                <a:moveTo>
                  <a:pt x="119" y="957"/>
                </a:moveTo>
                <a:lnTo>
                  <a:pt x="126" y="957"/>
                </a:lnTo>
                <a:lnTo>
                  <a:pt x="136" y="957"/>
                </a:lnTo>
                <a:lnTo>
                  <a:pt x="141" y="957"/>
                </a:lnTo>
                <a:lnTo>
                  <a:pt x="141" y="1071"/>
                </a:lnTo>
                <a:lnTo>
                  <a:pt x="138" y="1071"/>
                </a:lnTo>
                <a:lnTo>
                  <a:pt x="129" y="1071"/>
                </a:lnTo>
                <a:lnTo>
                  <a:pt x="121" y="1073"/>
                </a:lnTo>
                <a:lnTo>
                  <a:pt x="119" y="957"/>
                </a:lnTo>
                <a:close/>
                <a:moveTo>
                  <a:pt x="129" y="1185"/>
                </a:moveTo>
                <a:lnTo>
                  <a:pt x="121" y="1188"/>
                </a:lnTo>
                <a:lnTo>
                  <a:pt x="121" y="1095"/>
                </a:lnTo>
                <a:lnTo>
                  <a:pt x="126" y="1095"/>
                </a:lnTo>
                <a:lnTo>
                  <a:pt x="136" y="1095"/>
                </a:lnTo>
                <a:lnTo>
                  <a:pt x="141" y="1095"/>
                </a:lnTo>
                <a:lnTo>
                  <a:pt x="141" y="1185"/>
                </a:lnTo>
                <a:lnTo>
                  <a:pt x="129" y="1185"/>
                </a:lnTo>
                <a:close/>
                <a:moveTo>
                  <a:pt x="182" y="568"/>
                </a:moveTo>
                <a:lnTo>
                  <a:pt x="189" y="568"/>
                </a:lnTo>
                <a:lnTo>
                  <a:pt x="197" y="568"/>
                </a:lnTo>
                <a:lnTo>
                  <a:pt x="197" y="656"/>
                </a:lnTo>
                <a:lnTo>
                  <a:pt x="194" y="656"/>
                </a:lnTo>
                <a:lnTo>
                  <a:pt x="182" y="656"/>
                </a:lnTo>
                <a:lnTo>
                  <a:pt x="182" y="568"/>
                </a:lnTo>
                <a:close/>
                <a:moveTo>
                  <a:pt x="182" y="673"/>
                </a:moveTo>
                <a:lnTo>
                  <a:pt x="189" y="673"/>
                </a:lnTo>
                <a:lnTo>
                  <a:pt x="197" y="673"/>
                </a:lnTo>
                <a:lnTo>
                  <a:pt x="199" y="799"/>
                </a:lnTo>
                <a:lnTo>
                  <a:pt x="189" y="799"/>
                </a:lnTo>
                <a:lnTo>
                  <a:pt x="182" y="799"/>
                </a:lnTo>
                <a:lnTo>
                  <a:pt x="182" y="673"/>
                </a:lnTo>
                <a:close/>
                <a:moveTo>
                  <a:pt x="182" y="814"/>
                </a:moveTo>
                <a:lnTo>
                  <a:pt x="194" y="814"/>
                </a:lnTo>
                <a:lnTo>
                  <a:pt x="199" y="814"/>
                </a:lnTo>
                <a:lnTo>
                  <a:pt x="199" y="937"/>
                </a:lnTo>
                <a:lnTo>
                  <a:pt x="192" y="937"/>
                </a:lnTo>
                <a:lnTo>
                  <a:pt x="184" y="937"/>
                </a:lnTo>
                <a:lnTo>
                  <a:pt x="182" y="814"/>
                </a:lnTo>
                <a:close/>
                <a:moveTo>
                  <a:pt x="184" y="957"/>
                </a:moveTo>
                <a:lnTo>
                  <a:pt x="194" y="957"/>
                </a:lnTo>
                <a:lnTo>
                  <a:pt x="199" y="957"/>
                </a:lnTo>
                <a:lnTo>
                  <a:pt x="199" y="1071"/>
                </a:lnTo>
                <a:lnTo>
                  <a:pt x="192" y="1071"/>
                </a:lnTo>
                <a:lnTo>
                  <a:pt x="184" y="1071"/>
                </a:lnTo>
                <a:lnTo>
                  <a:pt x="184" y="957"/>
                </a:lnTo>
                <a:close/>
                <a:moveTo>
                  <a:pt x="199" y="1188"/>
                </a:moveTo>
                <a:lnTo>
                  <a:pt x="184" y="1185"/>
                </a:lnTo>
                <a:lnTo>
                  <a:pt x="184" y="1098"/>
                </a:lnTo>
                <a:lnTo>
                  <a:pt x="197" y="1098"/>
                </a:lnTo>
                <a:lnTo>
                  <a:pt x="199" y="1098"/>
                </a:lnTo>
                <a:lnTo>
                  <a:pt x="201" y="1188"/>
                </a:lnTo>
                <a:lnTo>
                  <a:pt x="199" y="118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31" name="Group 30"/>
          <p:cNvGrpSpPr/>
          <p:nvPr/>
        </p:nvGrpSpPr>
        <p:grpSpPr>
          <a:xfrm>
            <a:off x="2" y="6762305"/>
            <a:ext cx="12191999" cy="342082"/>
            <a:chOff x="2" y="2110197"/>
            <a:chExt cx="12191999" cy="134339"/>
          </a:xfrm>
        </p:grpSpPr>
        <p:sp>
          <p:nvSpPr>
            <p:cNvPr id="32" name="Rectangle 31"/>
            <p:cNvSpPr/>
            <p:nvPr/>
          </p:nvSpPr>
          <p:spPr>
            <a:xfrm rot="16200000">
              <a:off x="2980836" y="1161370"/>
              <a:ext cx="134333" cy="203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3" name="Rectangle 32"/>
            <p:cNvSpPr/>
            <p:nvPr/>
          </p:nvSpPr>
          <p:spPr>
            <a:xfrm rot="16200000">
              <a:off x="5012835" y="1161369"/>
              <a:ext cx="134333" cy="203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4" name="Rectangle 33"/>
            <p:cNvSpPr/>
            <p:nvPr/>
          </p:nvSpPr>
          <p:spPr>
            <a:xfrm rot="16200000">
              <a:off x="7044834" y="1161369"/>
              <a:ext cx="134335" cy="2032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5" name="Rectangle 34"/>
            <p:cNvSpPr/>
            <p:nvPr/>
          </p:nvSpPr>
          <p:spPr>
            <a:xfrm rot="16200000">
              <a:off x="9076834" y="1161367"/>
              <a:ext cx="134336" cy="2032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6" name="Rectangle 35"/>
            <p:cNvSpPr/>
            <p:nvPr/>
          </p:nvSpPr>
          <p:spPr>
            <a:xfrm rot="16200000">
              <a:off x="11108832" y="1161366"/>
              <a:ext cx="134338" cy="2032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7" name="Rectangle 36"/>
            <p:cNvSpPr/>
            <p:nvPr/>
          </p:nvSpPr>
          <p:spPr>
            <a:xfrm rot="16200000">
              <a:off x="948836" y="1161370"/>
              <a:ext cx="134331" cy="2032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246406" y="2540024"/>
            <a:ext cx="69163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400" b="1" smtClean="0">
                <a:solidFill>
                  <a:schemeClr val="bg1"/>
                </a:solidFill>
              </a:rPr>
              <a:t>THANK</a:t>
            </a:r>
            <a:r>
              <a:rPr lang="en-US" sz="4400" b="1" smtClean="0">
                <a:solidFill>
                  <a:schemeClr val="bg1"/>
                </a:solidFill>
              </a:rPr>
              <a:t> YOU</a:t>
            </a:r>
            <a:r>
              <a:rPr lang="id-ID" sz="4400" b="1" smtClean="0">
                <a:solidFill>
                  <a:schemeClr val="bg1"/>
                </a:solidFill>
              </a:rPr>
              <a:t> FOR WATCH</a:t>
            </a:r>
            <a:r>
              <a:rPr lang="en-US" sz="4400" b="1" smtClean="0">
                <a:solidFill>
                  <a:schemeClr val="bg1"/>
                </a:solidFill>
              </a:rPr>
              <a:t>ING!</a:t>
            </a:r>
            <a:endParaRPr lang="id-ID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269652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7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900" decel="100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7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900" decel="100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1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135"/>
          <p:cNvSpPr/>
          <p:nvPr/>
        </p:nvSpPr>
        <p:spPr>
          <a:xfrm rot="16200000">
            <a:off x="-2412993" y="2413007"/>
            <a:ext cx="6857987" cy="2032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Rectangle 112"/>
          <p:cNvSpPr/>
          <p:nvPr/>
        </p:nvSpPr>
        <p:spPr>
          <a:xfrm rot="16200000">
            <a:off x="-380992" y="2413005"/>
            <a:ext cx="6857987" cy="2032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Rectangle 113"/>
          <p:cNvSpPr/>
          <p:nvPr/>
        </p:nvSpPr>
        <p:spPr>
          <a:xfrm rot="16200000">
            <a:off x="1651010" y="2413005"/>
            <a:ext cx="6857982" cy="2032000"/>
          </a:xfrm>
          <a:prstGeom prst="rect">
            <a:avLst/>
          </a:prstGeom>
          <a:gradFill>
            <a:gsLst>
              <a:gs pos="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Rectangle 114"/>
          <p:cNvSpPr/>
          <p:nvPr/>
        </p:nvSpPr>
        <p:spPr>
          <a:xfrm rot="16200000">
            <a:off x="3683002" y="2412998"/>
            <a:ext cx="6857998" cy="2032000"/>
          </a:xfrm>
          <a:prstGeom prst="rect">
            <a:avLst/>
          </a:pr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Rectangle 115"/>
          <p:cNvSpPr/>
          <p:nvPr/>
        </p:nvSpPr>
        <p:spPr>
          <a:xfrm rot="16200000">
            <a:off x="5715002" y="2412997"/>
            <a:ext cx="6857998" cy="2032000"/>
          </a:xfrm>
          <a:prstGeom prst="rect">
            <a:avLst/>
          </a:prstGeom>
          <a:gradFill>
            <a:gsLst>
              <a:gs pos="0">
                <a:schemeClr val="accent4">
                  <a:lumMod val="50000"/>
                </a:schemeClr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Rectangle 116"/>
          <p:cNvSpPr/>
          <p:nvPr/>
        </p:nvSpPr>
        <p:spPr>
          <a:xfrm rot="16200000">
            <a:off x="7747042" y="2413040"/>
            <a:ext cx="6857916" cy="2032000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Freeform 13"/>
          <p:cNvSpPr>
            <a:spLocks/>
          </p:cNvSpPr>
          <p:nvPr/>
        </p:nvSpPr>
        <p:spPr bwMode="auto">
          <a:xfrm>
            <a:off x="10164502" y="5621898"/>
            <a:ext cx="2027498" cy="1482489"/>
          </a:xfrm>
          <a:custGeom>
            <a:avLst/>
            <a:gdLst>
              <a:gd name="T0" fmla="*/ 1230 w 1276"/>
              <a:gd name="T1" fmla="*/ 748 h 933"/>
              <a:gd name="T2" fmla="*/ 1221 w 1276"/>
              <a:gd name="T3" fmla="*/ 748 h 933"/>
              <a:gd name="T4" fmla="*/ 1206 w 1276"/>
              <a:gd name="T5" fmla="*/ 748 h 933"/>
              <a:gd name="T6" fmla="*/ 1211 w 1276"/>
              <a:gd name="T7" fmla="*/ 216 h 933"/>
              <a:gd name="T8" fmla="*/ 1218 w 1276"/>
              <a:gd name="T9" fmla="*/ 216 h 933"/>
              <a:gd name="T10" fmla="*/ 1221 w 1276"/>
              <a:gd name="T11" fmla="*/ 214 h 933"/>
              <a:gd name="T12" fmla="*/ 1218 w 1276"/>
              <a:gd name="T13" fmla="*/ 185 h 933"/>
              <a:gd name="T14" fmla="*/ 1206 w 1276"/>
              <a:gd name="T15" fmla="*/ 182 h 933"/>
              <a:gd name="T16" fmla="*/ 1192 w 1276"/>
              <a:gd name="T17" fmla="*/ 180 h 933"/>
              <a:gd name="T18" fmla="*/ 1182 w 1276"/>
              <a:gd name="T19" fmla="*/ 0 h 933"/>
              <a:gd name="T20" fmla="*/ 1172 w 1276"/>
              <a:gd name="T21" fmla="*/ 180 h 933"/>
              <a:gd name="T22" fmla="*/ 1158 w 1276"/>
              <a:gd name="T23" fmla="*/ 180 h 933"/>
              <a:gd name="T24" fmla="*/ 1143 w 1276"/>
              <a:gd name="T25" fmla="*/ 182 h 933"/>
              <a:gd name="T26" fmla="*/ 1141 w 1276"/>
              <a:gd name="T27" fmla="*/ 212 h 933"/>
              <a:gd name="T28" fmla="*/ 1143 w 1276"/>
              <a:gd name="T29" fmla="*/ 214 h 933"/>
              <a:gd name="T30" fmla="*/ 1151 w 1276"/>
              <a:gd name="T31" fmla="*/ 214 h 933"/>
              <a:gd name="T32" fmla="*/ 1071 w 1276"/>
              <a:gd name="T33" fmla="*/ 659 h 933"/>
              <a:gd name="T34" fmla="*/ 659 w 1276"/>
              <a:gd name="T35" fmla="*/ 496 h 933"/>
              <a:gd name="T36" fmla="*/ 666 w 1276"/>
              <a:gd name="T37" fmla="*/ 491 h 933"/>
              <a:gd name="T38" fmla="*/ 611 w 1276"/>
              <a:gd name="T39" fmla="*/ 430 h 933"/>
              <a:gd name="T40" fmla="*/ 620 w 1276"/>
              <a:gd name="T41" fmla="*/ 425 h 933"/>
              <a:gd name="T42" fmla="*/ 606 w 1276"/>
              <a:gd name="T43" fmla="*/ 420 h 933"/>
              <a:gd name="T44" fmla="*/ 608 w 1276"/>
              <a:gd name="T45" fmla="*/ 406 h 933"/>
              <a:gd name="T46" fmla="*/ 606 w 1276"/>
              <a:gd name="T47" fmla="*/ 389 h 933"/>
              <a:gd name="T48" fmla="*/ 594 w 1276"/>
              <a:gd name="T49" fmla="*/ 379 h 933"/>
              <a:gd name="T50" fmla="*/ 586 w 1276"/>
              <a:gd name="T51" fmla="*/ 377 h 933"/>
              <a:gd name="T52" fmla="*/ 569 w 1276"/>
              <a:gd name="T53" fmla="*/ 377 h 933"/>
              <a:gd name="T54" fmla="*/ 562 w 1276"/>
              <a:gd name="T55" fmla="*/ 379 h 933"/>
              <a:gd name="T56" fmla="*/ 552 w 1276"/>
              <a:gd name="T57" fmla="*/ 391 h 933"/>
              <a:gd name="T58" fmla="*/ 548 w 1276"/>
              <a:gd name="T59" fmla="*/ 399 h 933"/>
              <a:gd name="T60" fmla="*/ 548 w 1276"/>
              <a:gd name="T61" fmla="*/ 413 h 933"/>
              <a:gd name="T62" fmla="*/ 552 w 1276"/>
              <a:gd name="T63" fmla="*/ 423 h 933"/>
              <a:gd name="T64" fmla="*/ 538 w 1276"/>
              <a:gd name="T65" fmla="*/ 425 h 933"/>
              <a:gd name="T66" fmla="*/ 548 w 1276"/>
              <a:gd name="T67" fmla="*/ 430 h 933"/>
              <a:gd name="T68" fmla="*/ 519 w 1276"/>
              <a:gd name="T69" fmla="*/ 491 h 933"/>
              <a:gd name="T70" fmla="*/ 412 w 1276"/>
              <a:gd name="T71" fmla="*/ 491 h 933"/>
              <a:gd name="T72" fmla="*/ 402 w 1276"/>
              <a:gd name="T73" fmla="*/ 491 h 933"/>
              <a:gd name="T74" fmla="*/ 359 w 1276"/>
              <a:gd name="T75" fmla="*/ 464 h 933"/>
              <a:gd name="T76" fmla="*/ 366 w 1276"/>
              <a:gd name="T77" fmla="*/ 459 h 933"/>
              <a:gd name="T78" fmla="*/ 204 w 1276"/>
              <a:gd name="T79" fmla="*/ 447 h 933"/>
              <a:gd name="T80" fmla="*/ 194 w 1276"/>
              <a:gd name="T81" fmla="*/ 416 h 933"/>
              <a:gd name="T82" fmla="*/ 177 w 1276"/>
              <a:gd name="T83" fmla="*/ 391 h 933"/>
              <a:gd name="T84" fmla="*/ 155 w 1276"/>
              <a:gd name="T85" fmla="*/ 369 h 933"/>
              <a:gd name="T86" fmla="*/ 141 w 1276"/>
              <a:gd name="T87" fmla="*/ 360 h 933"/>
              <a:gd name="T88" fmla="*/ 114 w 1276"/>
              <a:gd name="T89" fmla="*/ 350 h 933"/>
              <a:gd name="T90" fmla="*/ 112 w 1276"/>
              <a:gd name="T91" fmla="*/ 348 h 933"/>
              <a:gd name="T92" fmla="*/ 97 w 1276"/>
              <a:gd name="T93" fmla="*/ 345 h 933"/>
              <a:gd name="T94" fmla="*/ 92 w 1276"/>
              <a:gd name="T95" fmla="*/ 345 h 933"/>
              <a:gd name="T96" fmla="*/ 88 w 1276"/>
              <a:gd name="T97" fmla="*/ 345 h 933"/>
              <a:gd name="T98" fmla="*/ 78 w 1276"/>
              <a:gd name="T99" fmla="*/ 263 h 933"/>
              <a:gd name="T100" fmla="*/ 73 w 1276"/>
              <a:gd name="T101" fmla="*/ 345 h 933"/>
              <a:gd name="T102" fmla="*/ 68 w 1276"/>
              <a:gd name="T103" fmla="*/ 345 h 933"/>
              <a:gd name="T104" fmla="*/ 51 w 1276"/>
              <a:gd name="T105" fmla="*/ 348 h 933"/>
              <a:gd name="T106" fmla="*/ 51 w 1276"/>
              <a:gd name="T107" fmla="*/ 348 h 933"/>
              <a:gd name="T108" fmla="*/ 37 w 1276"/>
              <a:gd name="T109" fmla="*/ 355 h 933"/>
              <a:gd name="T110" fmla="*/ 22 w 1276"/>
              <a:gd name="T111" fmla="*/ 360 h 933"/>
              <a:gd name="T112" fmla="*/ 0 w 1276"/>
              <a:gd name="T113" fmla="*/ 374 h 933"/>
              <a:gd name="T114" fmla="*/ 1276 w 1276"/>
              <a:gd name="T115" fmla="*/ 933 h 933"/>
              <a:gd name="T116" fmla="*/ 1233 w 1276"/>
              <a:gd name="T117" fmla="*/ 739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276" h="933">
                <a:moveTo>
                  <a:pt x="1233" y="746"/>
                </a:moveTo>
                <a:lnTo>
                  <a:pt x="1230" y="748"/>
                </a:lnTo>
                <a:lnTo>
                  <a:pt x="1228" y="748"/>
                </a:lnTo>
                <a:lnTo>
                  <a:pt x="1221" y="748"/>
                </a:lnTo>
                <a:lnTo>
                  <a:pt x="1216" y="748"/>
                </a:lnTo>
                <a:lnTo>
                  <a:pt x="1206" y="748"/>
                </a:lnTo>
                <a:lnTo>
                  <a:pt x="1206" y="741"/>
                </a:lnTo>
                <a:lnTo>
                  <a:pt x="1211" y="216"/>
                </a:lnTo>
                <a:lnTo>
                  <a:pt x="1213" y="216"/>
                </a:lnTo>
                <a:lnTo>
                  <a:pt x="1218" y="216"/>
                </a:lnTo>
                <a:lnTo>
                  <a:pt x="1221" y="214"/>
                </a:lnTo>
                <a:lnTo>
                  <a:pt x="1221" y="214"/>
                </a:lnTo>
                <a:lnTo>
                  <a:pt x="1221" y="185"/>
                </a:lnTo>
                <a:lnTo>
                  <a:pt x="1218" y="185"/>
                </a:lnTo>
                <a:lnTo>
                  <a:pt x="1213" y="182"/>
                </a:lnTo>
                <a:lnTo>
                  <a:pt x="1206" y="182"/>
                </a:lnTo>
                <a:lnTo>
                  <a:pt x="1197" y="180"/>
                </a:lnTo>
                <a:lnTo>
                  <a:pt x="1192" y="180"/>
                </a:lnTo>
                <a:lnTo>
                  <a:pt x="1192" y="93"/>
                </a:lnTo>
                <a:lnTo>
                  <a:pt x="1182" y="0"/>
                </a:lnTo>
                <a:lnTo>
                  <a:pt x="1175" y="90"/>
                </a:lnTo>
                <a:lnTo>
                  <a:pt x="1172" y="180"/>
                </a:lnTo>
                <a:lnTo>
                  <a:pt x="1165" y="180"/>
                </a:lnTo>
                <a:lnTo>
                  <a:pt x="1158" y="180"/>
                </a:lnTo>
                <a:lnTo>
                  <a:pt x="1151" y="180"/>
                </a:lnTo>
                <a:lnTo>
                  <a:pt x="1143" y="182"/>
                </a:lnTo>
                <a:lnTo>
                  <a:pt x="1141" y="182"/>
                </a:lnTo>
                <a:lnTo>
                  <a:pt x="1141" y="212"/>
                </a:lnTo>
                <a:lnTo>
                  <a:pt x="1141" y="212"/>
                </a:lnTo>
                <a:lnTo>
                  <a:pt x="1143" y="214"/>
                </a:lnTo>
                <a:lnTo>
                  <a:pt x="1148" y="214"/>
                </a:lnTo>
                <a:lnTo>
                  <a:pt x="1151" y="214"/>
                </a:lnTo>
                <a:lnTo>
                  <a:pt x="1146" y="714"/>
                </a:lnTo>
                <a:lnTo>
                  <a:pt x="1071" y="659"/>
                </a:lnTo>
                <a:lnTo>
                  <a:pt x="661" y="651"/>
                </a:lnTo>
                <a:lnTo>
                  <a:pt x="659" y="496"/>
                </a:lnTo>
                <a:lnTo>
                  <a:pt x="666" y="496"/>
                </a:lnTo>
                <a:lnTo>
                  <a:pt x="666" y="491"/>
                </a:lnTo>
                <a:lnTo>
                  <a:pt x="611" y="491"/>
                </a:lnTo>
                <a:lnTo>
                  <a:pt x="611" y="430"/>
                </a:lnTo>
                <a:lnTo>
                  <a:pt x="620" y="428"/>
                </a:lnTo>
                <a:lnTo>
                  <a:pt x="620" y="425"/>
                </a:lnTo>
                <a:lnTo>
                  <a:pt x="603" y="423"/>
                </a:lnTo>
                <a:lnTo>
                  <a:pt x="606" y="420"/>
                </a:lnTo>
                <a:lnTo>
                  <a:pt x="608" y="413"/>
                </a:lnTo>
                <a:lnTo>
                  <a:pt x="608" y="406"/>
                </a:lnTo>
                <a:lnTo>
                  <a:pt x="608" y="399"/>
                </a:lnTo>
                <a:lnTo>
                  <a:pt x="606" y="389"/>
                </a:lnTo>
                <a:lnTo>
                  <a:pt x="601" y="384"/>
                </a:lnTo>
                <a:lnTo>
                  <a:pt x="594" y="379"/>
                </a:lnTo>
                <a:lnTo>
                  <a:pt x="586" y="377"/>
                </a:lnTo>
                <a:lnTo>
                  <a:pt x="586" y="377"/>
                </a:lnTo>
                <a:lnTo>
                  <a:pt x="577" y="374"/>
                </a:lnTo>
                <a:lnTo>
                  <a:pt x="569" y="377"/>
                </a:lnTo>
                <a:lnTo>
                  <a:pt x="569" y="377"/>
                </a:lnTo>
                <a:lnTo>
                  <a:pt x="562" y="379"/>
                </a:lnTo>
                <a:lnTo>
                  <a:pt x="557" y="384"/>
                </a:lnTo>
                <a:lnTo>
                  <a:pt x="552" y="391"/>
                </a:lnTo>
                <a:lnTo>
                  <a:pt x="548" y="399"/>
                </a:lnTo>
                <a:lnTo>
                  <a:pt x="548" y="399"/>
                </a:lnTo>
                <a:lnTo>
                  <a:pt x="548" y="406"/>
                </a:lnTo>
                <a:lnTo>
                  <a:pt x="548" y="413"/>
                </a:lnTo>
                <a:lnTo>
                  <a:pt x="552" y="420"/>
                </a:lnTo>
                <a:lnTo>
                  <a:pt x="552" y="423"/>
                </a:lnTo>
                <a:lnTo>
                  <a:pt x="552" y="423"/>
                </a:lnTo>
                <a:lnTo>
                  <a:pt x="538" y="425"/>
                </a:lnTo>
                <a:lnTo>
                  <a:pt x="538" y="430"/>
                </a:lnTo>
                <a:lnTo>
                  <a:pt x="548" y="430"/>
                </a:lnTo>
                <a:lnTo>
                  <a:pt x="550" y="491"/>
                </a:lnTo>
                <a:lnTo>
                  <a:pt x="519" y="491"/>
                </a:lnTo>
                <a:lnTo>
                  <a:pt x="509" y="491"/>
                </a:lnTo>
                <a:lnTo>
                  <a:pt x="412" y="491"/>
                </a:lnTo>
                <a:lnTo>
                  <a:pt x="412" y="491"/>
                </a:lnTo>
                <a:lnTo>
                  <a:pt x="402" y="491"/>
                </a:lnTo>
                <a:lnTo>
                  <a:pt x="359" y="491"/>
                </a:lnTo>
                <a:lnTo>
                  <a:pt x="359" y="464"/>
                </a:lnTo>
                <a:lnTo>
                  <a:pt x="366" y="464"/>
                </a:lnTo>
                <a:lnTo>
                  <a:pt x="366" y="459"/>
                </a:lnTo>
                <a:lnTo>
                  <a:pt x="206" y="459"/>
                </a:lnTo>
                <a:lnTo>
                  <a:pt x="204" y="447"/>
                </a:lnTo>
                <a:lnTo>
                  <a:pt x="201" y="430"/>
                </a:lnTo>
                <a:lnTo>
                  <a:pt x="194" y="416"/>
                </a:lnTo>
                <a:lnTo>
                  <a:pt x="187" y="403"/>
                </a:lnTo>
                <a:lnTo>
                  <a:pt x="177" y="391"/>
                </a:lnTo>
                <a:lnTo>
                  <a:pt x="167" y="379"/>
                </a:lnTo>
                <a:lnTo>
                  <a:pt x="155" y="369"/>
                </a:lnTo>
                <a:lnTo>
                  <a:pt x="141" y="362"/>
                </a:lnTo>
                <a:lnTo>
                  <a:pt x="141" y="360"/>
                </a:lnTo>
                <a:lnTo>
                  <a:pt x="126" y="355"/>
                </a:lnTo>
                <a:lnTo>
                  <a:pt x="114" y="350"/>
                </a:lnTo>
                <a:lnTo>
                  <a:pt x="114" y="348"/>
                </a:lnTo>
                <a:lnTo>
                  <a:pt x="112" y="348"/>
                </a:lnTo>
                <a:lnTo>
                  <a:pt x="112" y="348"/>
                </a:lnTo>
                <a:lnTo>
                  <a:pt x="97" y="345"/>
                </a:lnTo>
                <a:lnTo>
                  <a:pt x="95" y="345"/>
                </a:lnTo>
                <a:lnTo>
                  <a:pt x="92" y="345"/>
                </a:lnTo>
                <a:lnTo>
                  <a:pt x="90" y="345"/>
                </a:lnTo>
                <a:lnTo>
                  <a:pt x="88" y="345"/>
                </a:lnTo>
                <a:lnTo>
                  <a:pt x="90" y="263"/>
                </a:lnTo>
                <a:lnTo>
                  <a:pt x="78" y="263"/>
                </a:lnTo>
                <a:lnTo>
                  <a:pt x="75" y="345"/>
                </a:lnTo>
                <a:lnTo>
                  <a:pt x="73" y="345"/>
                </a:lnTo>
                <a:lnTo>
                  <a:pt x="71" y="345"/>
                </a:lnTo>
                <a:lnTo>
                  <a:pt x="68" y="345"/>
                </a:lnTo>
                <a:lnTo>
                  <a:pt x="54" y="348"/>
                </a:lnTo>
                <a:lnTo>
                  <a:pt x="51" y="348"/>
                </a:lnTo>
                <a:lnTo>
                  <a:pt x="51" y="348"/>
                </a:lnTo>
                <a:lnTo>
                  <a:pt x="51" y="348"/>
                </a:lnTo>
                <a:lnTo>
                  <a:pt x="51" y="350"/>
                </a:lnTo>
                <a:lnTo>
                  <a:pt x="37" y="355"/>
                </a:lnTo>
                <a:lnTo>
                  <a:pt x="22" y="360"/>
                </a:lnTo>
                <a:lnTo>
                  <a:pt x="22" y="360"/>
                </a:lnTo>
                <a:lnTo>
                  <a:pt x="8" y="369"/>
                </a:lnTo>
                <a:lnTo>
                  <a:pt x="0" y="374"/>
                </a:lnTo>
                <a:lnTo>
                  <a:pt x="0" y="933"/>
                </a:lnTo>
                <a:lnTo>
                  <a:pt x="1276" y="933"/>
                </a:lnTo>
                <a:lnTo>
                  <a:pt x="1276" y="739"/>
                </a:lnTo>
                <a:lnTo>
                  <a:pt x="1233" y="739"/>
                </a:lnTo>
                <a:lnTo>
                  <a:pt x="1233" y="74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14"/>
          <p:cNvSpPr>
            <a:spLocks noEditPoints="1"/>
          </p:cNvSpPr>
          <p:nvPr/>
        </p:nvSpPr>
        <p:spPr bwMode="auto">
          <a:xfrm>
            <a:off x="8129058" y="4600204"/>
            <a:ext cx="2035444" cy="2504183"/>
          </a:xfrm>
          <a:custGeom>
            <a:avLst/>
            <a:gdLst>
              <a:gd name="T0" fmla="*/ 1247 w 1281"/>
              <a:gd name="T1" fmla="*/ 1059 h 1576"/>
              <a:gd name="T2" fmla="*/ 1063 w 1281"/>
              <a:gd name="T3" fmla="*/ 1107 h 1576"/>
              <a:gd name="T4" fmla="*/ 1010 w 1281"/>
              <a:gd name="T5" fmla="*/ 634 h 1576"/>
              <a:gd name="T6" fmla="*/ 879 w 1281"/>
              <a:gd name="T7" fmla="*/ 801 h 1576"/>
              <a:gd name="T8" fmla="*/ 831 w 1281"/>
              <a:gd name="T9" fmla="*/ 306 h 1576"/>
              <a:gd name="T10" fmla="*/ 882 w 1281"/>
              <a:gd name="T11" fmla="*/ 296 h 1576"/>
              <a:gd name="T12" fmla="*/ 882 w 1281"/>
              <a:gd name="T13" fmla="*/ 264 h 1576"/>
              <a:gd name="T14" fmla="*/ 884 w 1281"/>
              <a:gd name="T15" fmla="*/ 245 h 1576"/>
              <a:gd name="T16" fmla="*/ 879 w 1281"/>
              <a:gd name="T17" fmla="*/ 89 h 1576"/>
              <a:gd name="T18" fmla="*/ 877 w 1281"/>
              <a:gd name="T19" fmla="*/ 143 h 1576"/>
              <a:gd name="T20" fmla="*/ 795 w 1281"/>
              <a:gd name="T21" fmla="*/ 111 h 1576"/>
              <a:gd name="T22" fmla="*/ 790 w 1281"/>
              <a:gd name="T23" fmla="*/ 145 h 1576"/>
              <a:gd name="T24" fmla="*/ 710 w 1281"/>
              <a:gd name="T25" fmla="*/ 114 h 1576"/>
              <a:gd name="T26" fmla="*/ 703 w 1281"/>
              <a:gd name="T27" fmla="*/ 89 h 1576"/>
              <a:gd name="T28" fmla="*/ 623 w 1281"/>
              <a:gd name="T29" fmla="*/ 153 h 1576"/>
              <a:gd name="T30" fmla="*/ 615 w 1281"/>
              <a:gd name="T31" fmla="*/ 153 h 1576"/>
              <a:gd name="T32" fmla="*/ 615 w 1281"/>
              <a:gd name="T33" fmla="*/ 89 h 1576"/>
              <a:gd name="T34" fmla="*/ 536 w 1281"/>
              <a:gd name="T35" fmla="*/ 153 h 1576"/>
              <a:gd name="T36" fmla="*/ 528 w 1281"/>
              <a:gd name="T37" fmla="*/ 153 h 1576"/>
              <a:gd name="T38" fmla="*/ 526 w 1281"/>
              <a:gd name="T39" fmla="*/ 0 h 1576"/>
              <a:gd name="T40" fmla="*/ 521 w 1281"/>
              <a:gd name="T41" fmla="*/ 145 h 1576"/>
              <a:gd name="T42" fmla="*/ 499 w 1281"/>
              <a:gd name="T43" fmla="*/ 189 h 1576"/>
              <a:gd name="T44" fmla="*/ 468 w 1281"/>
              <a:gd name="T45" fmla="*/ 191 h 1576"/>
              <a:gd name="T46" fmla="*/ 448 w 1281"/>
              <a:gd name="T47" fmla="*/ 191 h 1576"/>
              <a:gd name="T48" fmla="*/ 429 w 1281"/>
              <a:gd name="T49" fmla="*/ 194 h 1576"/>
              <a:gd name="T50" fmla="*/ 412 w 1281"/>
              <a:gd name="T51" fmla="*/ 196 h 1576"/>
              <a:gd name="T52" fmla="*/ 395 w 1281"/>
              <a:gd name="T53" fmla="*/ 199 h 1576"/>
              <a:gd name="T54" fmla="*/ 366 w 1281"/>
              <a:gd name="T55" fmla="*/ 206 h 1576"/>
              <a:gd name="T56" fmla="*/ 354 w 1281"/>
              <a:gd name="T57" fmla="*/ 208 h 1576"/>
              <a:gd name="T58" fmla="*/ 347 w 1281"/>
              <a:gd name="T59" fmla="*/ 213 h 1576"/>
              <a:gd name="T60" fmla="*/ 342 w 1281"/>
              <a:gd name="T61" fmla="*/ 216 h 1576"/>
              <a:gd name="T62" fmla="*/ 342 w 1281"/>
              <a:gd name="T63" fmla="*/ 216 h 1576"/>
              <a:gd name="T64" fmla="*/ 337 w 1281"/>
              <a:gd name="T65" fmla="*/ 221 h 1576"/>
              <a:gd name="T66" fmla="*/ 339 w 1281"/>
              <a:gd name="T67" fmla="*/ 228 h 1576"/>
              <a:gd name="T68" fmla="*/ 337 w 1281"/>
              <a:gd name="T69" fmla="*/ 223 h 1576"/>
              <a:gd name="T70" fmla="*/ 337 w 1281"/>
              <a:gd name="T71" fmla="*/ 228 h 1576"/>
              <a:gd name="T72" fmla="*/ 339 w 1281"/>
              <a:gd name="T73" fmla="*/ 230 h 1576"/>
              <a:gd name="T74" fmla="*/ 342 w 1281"/>
              <a:gd name="T75" fmla="*/ 233 h 1576"/>
              <a:gd name="T76" fmla="*/ 344 w 1281"/>
              <a:gd name="T77" fmla="*/ 238 h 1576"/>
              <a:gd name="T78" fmla="*/ 352 w 1281"/>
              <a:gd name="T79" fmla="*/ 240 h 1576"/>
              <a:gd name="T80" fmla="*/ 359 w 1281"/>
              <a:gd name="T81" fmla="*/ 242 h 1576"/>
              <a:gd name="T82" fmla="*/ 368 w 1281"/>
              <a:gd name="T83" fmla="*/ 245 h 1576"/>
              <a:gd name="T84" fmla="*/ 378 w 1281"/>
              <a:gd name="T85" fmla="*/ 247 h 1576"/>
              <a:gd name="T86" fmla="*/ 390 w 1281"/>
              <a:gd name="T87" fmla="*/ 250 h 1576"/>
              <a:gd name="T88" fmla="*/ 400 w 1281"/>
              <a:gd name="T89" fmla="*/ 252 h 1576"/>
              <a:gd name="T90" fmla="*/ 402 w 1281"/>
              <a:gd name="T91" fmla="*/ 310 h 1576"/>
              <a:gd name="T92" fmla="*/ 402 w 1281"/>
              <a:gd name="T93" fmla="*/ 371 h 1576"/>
              <a:gd name="T94" fmla="*/ 402 w 1281"/>
              <a:gd name="T95" fmla="*/ 400 h 1576"/>
              <a:gd name="T96" fmla="*/ 400 w 1281"/>
              <a:gd name="T97" fmla="*/ 1260 h 1576"/>
              <a:gd name="T98" fmla="*/ 90 w 1281"/>
              <a:gd name="T99" fmla="*/ 383 h 1576"/>
              <a:gd name="T100" fmla="*/ 10 w 1281"/>
              <a:gd name="T101" fmla="*/ 1224 h 1576"/>
              <a:gd name="T102" fmla="*/ 1281 w 1281"/>
              <a:gd name="T103" fmla="*/ 1576 h 1576"/>
              <a:gd name="T104" fmla="*/ 352 w 1281"/>
              <a:gd name="T105" fmla="*/ 228 h 1576"/>
              <a:gd name="T106" fmla="*/ 342 w 1281"/>
              <a:gd name="T107" fmla="*/ 225 h 1576"/>
              <a:gd name="T108" fmla="*/ 342 w 1281"/>
              <a:gd name="T109" fmla="*/ 228 h 1576"/>
              <a:gd name="T110" fmla="*/ 410 w 1281"/>
              <a:gd name="T111" fmla="*/ 199 h 1576"/>
              <a:gd name="T112" fmla="*/ 412 w 1281"/>
              <a:gd name="T113" fmla="*/ 206 h 1576"/>
              <a:gd name="T114" fmla="*/ 419 w 1281"/>
              <a:gd name="T115" fmla="*/ 211 h 1576"/>
              <a:gd name="T116" fmla="*/ 427 w 1281"/>
              <a:gd name="T117" fmla="*/ 196 h 1576"/>
              <a:gd name="T118" fmla="*/ 429 w 1281"/>
              <a:gd name="T119" fmla="*/ 204 h 1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81" h="1576">
                <a:moveTo>
                  <a:pt x="1281" y="1017"/>
                </a:moveTo>
                <a:lnTo>
                  <a:pt x="1277" y="1022"/>
                </a:lnTo>
                <a:lnTo>
                  <a:pt x="1264" y="1032"/>
                </a:lnTo>
                <a:lnTo>
                  <a:pt x="1255" y="1044"/>
                </a:lnTo>
                <a:lnTo>
                  <a:pt x="1247" y="1059"/>
                </a:lnTo>
                <a:lnTo>
                  <a:pt x="1240" y="1073"/>
                </a:lnTo>
                <a:lnTo>
                  <a:pt x="1235" y="1090"/>
                </a:lnTo>
                <a:lnTo>
                  <a:pt x="1235" y="1102"/>
                </a:lnTo>
                <a:lnTo>
                  <a:pt x="1063" y="1102"/>
                </a:lnTo>
                <a:lnTo>
                  <a:pt x="1063" y="1107"/>
                </a:lnTo>
                <a:lnTo>
                  <a:pt x="1071" y="1107"/>
                </a:lnTo>
                <a:lnTo>
                  <a:pt x="1071" y="1134"/>
                </a:lnTo>
                <a:lnTo>
                  <a:pt x="1051" y="1134"/>
                </a:lnTo>
                <a:lnTo>
                  <a:pt x="1051" y="634"/>
                </a:lnTo>
                <a:lnTo>
                  <a:pt x="1010" y="634"/>
                </a:lnTo>
                <a:lnTo>
                  <a:pt x="1010" y="602"/>
                </a:lnTo>
                <a:lnTo>
                  <a:pt x="925" y="602"/>
                </a:lnTo>
                <a:lnTo>
                  <a:pt x="925" y="634"/>
                </a:lnTo>
                <a:lnTo>
                  <a:pt x="879" y="634"/>
                </a:lnTo>
                <a:lnTo>
                  <a:pt x="879" y="801"/>
                </a:lnTo>
                <a:lnTo>
                  <a:pt x="848" y="801"/>
                </a:lnTo>
                <a:lnTo>
                  <a:pt x="848" y="825"/>
                </a:lnTo>
                <a:lnTo>
                  <a:pt x="831" y="825"/>
                </a:lnTo>
                <a:lnTo>
                  <a:pt x="831" y="495"/>
                </a:lnTo>
                <a:lnTo>
                  <a:pt x="831" y="306"/>
                </a:lnTo>
                <a:lnTo>
                  <a:pt x="872" y="306"/>
                </a:lnTo>
                <a:lnTo>
                  <a:pt x="872" y="306"/>
                </a:lnTo>
                <a:lnTo>
                  <a:pt x="872" y="306"/>
                </a:lnTo>
                <a:lnTo>
                  <a:pt x="882" y="306"/>
                </a:lnTo>
                <a:lnTo>
                  <a:pt x="882" y="296"/>
                </a:lnTo>
                <a:lnTo>
                  <a:pt x="884" y="296"/>
                </a:lnTo>
                <a:lnTo>
                  <a:pt x="887" y="289"/>
                </a:lnTo>
                <a:lnTo>
                  <a:pt x="887" y="281"/>
                </a:lnTo>
                <a:lnTo>
                  <a:pt x="882" y="281"/>
                </a:lnTo>
                <a:lnTo>
                  <a:pt x="882" y="264"/>
                </a:lnTo>
                <a:lnTo>
                  <a:pt x="884" y="264"/>
                </a:lnTo>
                <a:lnTo>
                  <a:pt x="884" y="262"/>
                </a:lnTo>
                <a:lnTo>
                  <a:pt x="884" y="247"/>
                </a:lnTo>
                <a:lnTo>
                  <a:pt x="884" y="247"/>
                </a:lnTo>
                <a:lnTo>
                  <a:pt x="884" y="245"/>
                </a:lnTo>
                <a:lnTo>
                  <a:pt x="884" y="143"/>
                </a:lnTo>
                <a:lnTo>
                  <a:pt x="882" y="143"/>
                </a:lnTo>
                <a:lnTo>
                  <a:pt x="882" y="89"/>
                </a:lnTo>
                <a:lnTo>
                  <a:pt x="879" y="89"/>
                </a:lnTo>
                <a:lnTo>
                  <a:pt x="879" y="89"/>
                </a:lnTo>
                <a:lnTo>
                  <a:pt x="879" y="111"/>
                </a:lnTo>
                <a:lnTo>
                  <a:pt x="877" y="111"/>
                </a:lnTo>
                <a:lnTo>
                  <a:pt x="877" y="111"/>
                </a:lnTo>
                <a:lnTo>
                  <a:pt x="877" y="143"/>
                </a:lnTo>
                <a:lnTo>
                  <a:pt x="877" y="143"/>
                </a:lnTo>
                <a:lnTo>
                  <a:pt x="877" y="145"/>
                </a:lnTo>
                <a:lnTo>
                  <a:pt x="877" y="150"/>
                </a:lnTo>
                <a:lnTo>
                  <a:pt x="795" y="150"/>
                </a:lnTo>
                <a:lnTo>
                  <a:pt x="795" y="114"/>
                </a:lnTo>
                <a:lnTo>
                  <a:pt x="795" y="111"/>
                </a:lnTo>
                <a:lnTo>
                  <a:pt x="792" y="111"/>
                </a:lnTo>
                <a:lnTo>
                  <a:pt x="792" y="89"/>
                </a:lnTo>
                <a:lnTo>
                  <a:pt x="792" y="89"/>
                </a:lnTo>
                <a:lnTo>
                  <a:pt x="790" y="89"/>
                </a:lnTo>
                <a:lnTo>
                  <a:pt x="790" y="145"/>
                </a:lnTo>
                <a:lnTo>
                  <a:pt x="787" y="145"/>
                </a:lnTo>
                <a:lnTo>
                  <a:pt x="787" y="150"/>
                </a:lnTo>
                <a:lnTo>
                  <a:pt x="710" y="150"/>
                </a:lnTo>
                <a:lnTo>
                  <a:pt x="710" y="114"/>
                </a:lnTo>
                <a:lnTo>
                  <a:pt x="710" y="114"/>
                </a:lnTo>
                <a:lnTo>
                  <a:pt x="705" y="114"/>
                </a:lnTo>
                <a:lnTo>
                  <a:pt x="705" y="145"/>
                </a:lnTo>
                <a:lnTo>
                  <a:pt x="705" y="145"/>
                </a:lnTo>
                <a:lnTo>
                  <a:pt x="705" y="89"/>
                </a:lnTo>
                <a:lnTo>
                  <a:pt x="703" y="89"/>
                </a:lnTo>
                <a:lnTo>
                  <a:pt x="700" y="89"/>
                </a:lnTo>
                <a:lnTo>
                  <a:pt x="700" y="145"/>
                </a:lnTo>
                <a:lnTo>
                  <a:pt x="698" y="145"/>
                </a:lnTo>
                <a:lnTo>
                  <a:pt x="698" y="150"/>
                </a:lnTo>
                <a:lnTo>
                  <a:pt x="623" y="153"/>
                </a:lnTo>
                <a:lnTo>
                  <a:pt x="623" y="114"/>
                </a:lnTo>
                <a:lnTo>
                  <a:pt x="623" y="114"/>
                </a:lnTo>
                <a:lnTo>
                  <a:pt x="618" y="114"/>
                </a:lnTo>
                <a:lnTo>
                  <a:pt x="618" y="153"/>
                </a:lnTo>
                <a:lnTo>
                  <a:pt x="615" y="153"/>
                </a:lnTo>
                <a:lnTo>
                  <a:pt x="615" y="148"/>
                </a:lnTo>
                <a:lnTo>
                  <a:pt x="615" y="145"/>
                </a:lnTo>
                <a:lnTo>
                  <a:pt x="615" y="145"/>
                </a:lnTo>
                <a:lnTo>
                  <a:pt x="615" y="92"/>
                </a:lnTo>
                <a:lnTo>
                  <a:pt x="615" y="89"/>
                </a:lnTo>
                <a:lnTo>
                  <a:pt x="611" y="89"/>
                </a:lnTo>
                <a:lnTo>
                  <a:pt x="611" y="145"/>
                </a:lnTo>
                <a:lnTo>
                  <a:pt x="608" y="145"/>
                </a:lnTo>
                <a:lnTo>
                  <a:pt x="608" y="153"/>
                </a:lnTo>
                <a:lnTo>
                  <a:pt x="536" y="153"/>
                </a:lnTo>
                <a:lnTo>
                  <a:pt x="536" y="114"/>
                </a:lnTo>
                <a:lnTo>
                  <a:pt x="536" y="114"/>
                </a:lnTo>
                <a:lnTo>
                  <a:pt x="533" y="114"/>
                </a:lnTo>
                <a:lnTo>
                  <a:pt x="533" y="153"/>
                </a:lnTo>
                <a:lnTo>
                  <a:pt x="528" y="153"/>
                </a:lnTo>
                <a:lnTo>
                  <a:pt x="528" y="148"/>
                </a:lnTo>
                <a:lnTo>
                  <a:pt x="526" y="145"/>
                </a:lnTo>
                <a:lnTo>
                  <a:pt x="526" y="145"/>
                </a:lnTo>
                <a:lnTo>
                  <a:pt x="526" y="2"/>
                </a:lnTo>
                <a:lnTo>
                  <a:pt x="526" y="0"/>
                </a:lnTo>
                <a:lnTo>
                  <a:pt x="521" y="0"/>
                </a:lnTo>
                <a:lnTo>
                  <a:pt x="521" y="92"/>
                </a:lnTo>
                <a:lnTo>
                  <a:pt x="521" y="92"/>
                </a:lnTo>
                <a:lnTo>
                  <a:pt x="521" y="145"/>
                </a:lnTo>
                <a:lnTo>
                  <a:pt x="521" y="145"/>
                </a:lnTo>
                <a:lnTo>
                  <a:pt x="521" y="187"/>
                </a:lnTo>
                <a:lnTo>
                  <a:pt x="511" y="189"/>
                </a:lnTo>
                <a:lnTo>
                  <a:pt x="511" y="189"/>
                </a:lnTo>
                <a:lnTo>
                  <a:pt x="509" y="189"/>
                </a:lnTo>
                <a:lnTo>
                  <a:pt x="499" y="189"/>
                </a:lnTo>
                <a:lnTo>
                  <a:pt x="490" y="189"/>
                </a:lnTo>
                <a:lnTo>
                  <a:pt x="490" y="189"/>
                </a:lnTo>
                <a:lnTo>
                  <a:pt x="487" y="189"/>
                </a:lnTo>
                <a:lnTo>
                  <a:pt x="477" y="189"/>
                </a:lnTo>
                <a:lnTo>
                  <a:pt x="468" y="191"/>
                </a:lnTo>
                <a:lnTo>
                  <a:pt x="468" y="191"/>
                </a:lnTo>
                <a:lnTo>
                  <a:pt x="465" y="191"/>
                </a:lnTo>
                <a:lnTo>
                  <a:pt x="465" y="191"/>
                </a:lnTo>
                <a:lnTo>
                  <a:pt x="456" y="191"/>
                </a:lnTo>
                <a:lnTo>
                  <a:pt x="448" y="191"/>
                </a:lnTo>
                <a:lnTo>
                  <a:pt x="448" y="191"/>
                </a:lnTo>
                <a:lnTo>
                  <a:pt x="446" y="191"/>
                </a:lnTo>
                <a:lnTo>
                  <a:pt x="439" y="194"/>
                </a:lnTo>
                <a:lnTo>
                  <a:pt x="429" y="194"/>
                </a:lnTo>
                <a:lnTo>
                  <a:pt x="429" y="194"/>
                </a:lnTo>
                <a:lnTo>
                  <a:pt x="429" y="194"/>
                </a:lnTo>
                <a:lnTo>
                  <a:pt x="419" y="196"/>
                </a:lnTo>
                <a:lnTo>
                  <a:pt x="412" y="196"/>
                </a:lnTo>
                <a:lnTo>
                  <a:pt x="412" y="196"/>
                </a:lnTo>
                <a:lnTo>
                  <a:pt x="412" y="196"/>
                </a:lnTo>
                <a:lnTo>
                  <a:pt x="412" y="196"/>
                </a:lnTo>
                <a:lnTo>
                  <a:pt x="412" y="196"/>
                </a:lnTo>
                <a:lnTo>
                  <a:pt x="405" y="199"/>
                </a:lnTo>
                <a:lnTo>
                  <a:pt x="398" y="199"/>
                </a:lnTo>
                <a:lnTo>
                  <a:pt x="395" y="199"/>
                </a:lnTo>
                <a:lnTo>
                  <a:pt x="390" y="201"/>
                </a:lnTo>
                <a:lnTo>
                  <a:pt x="383" y="201"/>
                </a:lnTo>
                <a:lnTo>
                  <a:pt x="383" y="201"/>
                </a:lnTo>
                <a:lnTo>
                  <a:pt x="376" y="204"/>
                </a:lnTo>
                <a:lnTo>
                  <a:pt x="366" y="206"/>
                </a:lnTo>
                <a:lnTo>
                  <a:pt x="356" y="208"/>
                </a:lnTo>
                <a:lnTo>
                  <a:pt x="354" y="208"/>
                </a:lnTo>
                <a:lnTo>
                  <a:pt x="354" y="208"/>
                </a:lnTo>
                <a:lnTo>
                  <a:pt x="354" y="208"/>
                </a:lnTo>
                <a:lnTo>
                  <a:pt x="354" y="208"/>
                </a:lnTo>
                <a:lnTo>
                  <a:pt x="354" y="208"/>
                </a:lnTo>
                <a:lnTo>
                  <a:pt x="349" y="211"/>
                </a:lnTo>
                <a:lnTo>
                  <a:pt x="349" y="211"/>
                </a:lnTo>
                <a:lnTo>
                  <a:pt x="347" y="213"/>
                </a:lnTo>
                <a:lnTo>
                  <a:pt x="347" y="213"/>
                </a:lnTo>
                <a:lnTo>
                  <a:pt x="347" y="213"/>
                </a:lnTo>
                <a:lnTo>
                  <a:pt x="344" y="213"/>
                </a:lnTo>
                <a:lnTo>
                  <a:pt x="342" y="216"/>
                </a:lnTo>
                <a:lnTo>
                  <a:pt x="342" y="216"/>
                </a:lnTo>
                <a:lnTo>
                  <a:pt x="342" y="216"/>
                </a:lnTo>
                <a:lnTo>
                  <a:pt x="339" y="218"/>
                </a:lnTo>
                <a:lnTo>
                  <a:pt x="339" y="218"/>
                </a:lnTo>
                <a:lnTo>
                  <a:pt x="339" y="218"/>
                </a:lnTo>
                <a:lnTo>
                  <a:pt x="342" y="216"/>
                </a:lnTo>
                <a:lnTo>
                  <a:pt x="342" y="216"/>
                </a:lnTo>
                <a:lnTo>
                  <a:pt x="342" y="216"/>
                </a:lnTo>
                <a:lnTo>
                  <a:pt x="339" y="218"/>
                </a:lnTo>
                <a:lnTo>
                  <a:pt x="339" y="218"/>
                </a:lnTo>
                <a:lnTo>
                  <a:pt x="337" y="221"/>
                </a:lnTo>
                <a:lnTo>
                  <a:pt x="337" y="221"/>
                </a:lnTo>
                <a:lnTo>
                  <a:pt x="337" y="223"/>
                </a:lnTo>
                <a:lnTo>
                  <a:pt x="337" y="223"/>
                </a:lnTo>
                <a:lnTo>
                  <a:pt x="337" y="225"/>
                </a:lnTo>
                <a:lnTo>
                  <a:pt x="337" y="225"/>
                </a:lnTo>
                <a:lnTo>
                  <a:pt x="339" y="228"/>
                </a:lnTo>
                <a:lnTo>
                  <a:pt x="337" y="225"/>
                </a:lnTo>
                <a:lnTo>
                  <a:pt x="337" y="225"/>
                </a:lnTo>
                <a:lnTo>
                  <a:pt x="337" y="223"/>
                </a:lnTo>
                <a:lnTo>
                  <a:pt x="337" y="223"/>
                </a:lnTo>
                <a:lnTo>
                  <a:pt x="337" y="223"/>
                </a:lnTo>
                <a:lnTo>
                  <a:pt x="337" y="223"/>
                </a:lnTo>
                <a:lnTo>
                  <a:pt x="337" y="223"/>
                </a:lnTo>
                <a:lnTo>
                  <a:pt x="337" y="225"/>
                </a:lnTo>
                <a:lnTo>
                  <a:pt x="337" y="225"/>
                </a:lnTo>
                <a:lnTo>
                  <a:pt x="337" y="228"/>
                </a:lnTo>
                <a:lnTo>
                  <a:pt x="337" y="228"/>
                </a:lnTo>
                <a:lnTo>
                  <a:pt x="337" y="228"/>
                </a:lnTo>
                <a:lnTo>
                  <a:pt x="337" y="228"/>
                </a:lnTo>
                <a:lnTo>
                  <a:pt x="337" y="230"/>
                </a:lnTo>
                <a:lnTo>
                  <a:pt x="339" y="230"/>
                </a:lnTo>
                <a:lnTo>
                  <a:pt x="339" y="233"/>
                </a:lnTo>
                <a:lnTo>
                  <a:pt x="339" y="233"/>
                </a:lnTo>
                <a:lnTo>
                  <a:pt x="339" y="233"/>
                </a:lnTo>
                <a:lnTo>
                  <a:pt x="339" y="233"/>
                </a:lnTo>
                <a:lnTo>
                  <a:pt x="342" y="233"/>
                </a:lnTo>
                <a:lnTo>
                  <a:pt x="342" y="235"/>
                </a:lnTo>
                <a:lnTo>
                  <a:pt x="342" y="235"/>
                </a:lnTo>
                <a:lnTo>
                  <a:pt x="344" y="238"/>
                </a:lnTo>
                <a:lnTo>
                  <a:pt x="344" y="238"/>
                </a:lnTo>
                <a:lnTo>
                  <a:pt x="344" y="238"/>
                </a:lnTo>
                <a:lnTo>
                  <a:pt x="347" y="238"/>
                </a:lnTo>
                <a:lnTo>
                  <a:pt x="347" y="238"/>
                </a:lnTo>
                <a:lnTo>
                  <a:pt x="349" y="238"/>
                </a:lnTo>
                <a:lnTo>
                  <a:pt x="352" y="240"/>
                </a:lnTo>
                <a:lnTo>
                  <a:pt x="352" y="240"/>
                </a:lnTo>
                <a:lnTo>
                  <a:pt x="352" y="240"/>
                </a:lnTo>
                <a:lnTo>
                  <a:pt x="352" y="240"/>
                </a:lnTo>
                <a:lnTo>
                  <a:pt x="352" y="240"/>
                </a:lnTo>
                <a:lnTo>
                  <a:pt x="356" y="242"/>
                </a:lnTo>
                <a:lnTo>
                  <a:pt x="359" y="242"/>
                </a:lnTo>
                <a:lnTo>
                  <a:pt x="359" y="242"/>
                </a:lnTo>
                <a:lnTo>
                  <a:pt x="359" y="242"/>
                </a:lnTo>
                <a:lnTo>
                  <a:pt x="359" y="242"/>
                </a:lnTo>
                <a:lnTo>
                  <a:pt x="364" y="245"/>
                </a:lnTo>
                <a:lnTo>
                  <a:pt x="368" y="245"/>
                </a:lnTo>
                <a:lnTo>
                  <a:pt x="368" y="245"/>
                </a:lnTo>
                <a:lnTo>
                  <a:pt x="368" y="245"/>
                </a:lnTo>
                <a:lnTo>
                  <a:pt x="368" y="245"/>
                </a:lnTo>
                <a:lnTo>
                  <a:pt x="373" y="247"/>
                </a:lnTo>
                <a:lnTo>
                  <a:pt x="378" y="247"/>
                </a:lnTo>
                <a:lnTo>
                  <a:pt x="378" y="247"/>
                </a:lnTo>
                <a:lnTo>
                  <a:pt x="381" y="247"/>
                </a:lnTo>
                <a:lnTo>
                  <a:pt x="381" y="247"/>
                </a:lnTo>
                <a:lnTo>
                  <a:pt x="385" y="250"/>
                </a:lnTo>
                <a:lnTo>
                  <a:pt x="390" y="250"/>
                </a:lnTo>
                <a:lnTo>
                  <a:pt x="390" y="250"/>
                </a:lnTo>
                <a:lnTo>
                  <a:pt x="393" y="250"/>
                </a:lnTo>
                <a:lnTo>
                  <a:pt x="393" y="250"/>
                </a:lnTo>
                <a:lnTo>
                  <a:pt x="398" y="252"/>
                </a:lnTo>
                <a:lnTo>
                  <a:pt x="400" y="252"/>
                </a:lnTo>
                <a:lnTo>
                  <a:pt x="460" y="262"/>
                </a:lnTo>
                <a:lnTo>
                  <a:pt x="460" y="301"/>
                </a:lnTo>
                <a:lnTo>
                  <a:pt x="436" y="303"/>
                </a:lnTo>
                <a:lnTo>
                  <a:pt x="417" y="308"/>
                </a:lnTo>
                <a:lnTo>
                  <a:pt x="402" y="310"/>
                </a:lnTo>
                <a:lnTo>
                  <a:pt x="398" y="315"/>
                </a:lnTo>
                <a:lnTo>
                  <a:pt x="398" y="337"/>
                </a:lnTo>
                <a:lnTo>
                  <a:pt x="402" y="342"/>
                </a:lnTo>
                <a:lnTo>
                  <a:pt x="402" y="342"/>
                </a:lnTo>
                <a:lnTo>
                  <a:pt x="402" y="371"/>
                </a:lnTo>
                <a:lnTo>
                  <a:pt x="398" y="374"/>
                </a:lnTo>
                <a:lnTo>
                  <a:pt x="398" y="376"/>
                </a:lnTo>
                <a:lnTo>
                  <a:pt x="402" y="381"/>
                </a:lnTo>
                <a:lnTo>
                  <a:pt x="402" y="381"/>
                </a:lnTo>
                <a:lnTo>
                  <a:pt x="402" y="400"/>
                </a:lnTo>
                <a:lnTo>
                  <a:pt x="398" y="403"/>
                </a:lnTo>
                <a:lnTo>
                  <a:pt x="398" y="412"/>
                </a:lnTo>
                <a:lnTo>
                  <a:pt x="402" y="417"/>
                </a:lnTo>
                <a:lnTo>
                  <a:pt x="402" y="417"/>
                </a:lnTo>
                <a:lnTo>
                  <a:pt x="400" y="1260"/>
                </a:lnTo>
                <a:lnTo>
                  <a:pt x="378" y="1260"/>
                </a:lnTo>
                <a:lnTo>
                  <a:pt x="376" y="415"/>
                </a:lnTo>
                <a:lnTo>
                  <a:pt x="315" y="415"/>
                </a:lnTo>
                <a:lnTo>
                  <a:pt x="315" y="383"/>
                </a:lnTo>
                <a:lnTo>
                  <a:pt x="90" y="383"/>
                </a:lnTo>
                <a:lnTo>
                  <a:pt x="75" y="415"/>
                </a:lnTo>
                <a:lnTo>
                  <a:pt x="42" y="415"/>
                </a:lnTo>
                <a:lnTo>
                  <a:pt x="17" y="473"/>
                </a:lnTo>
                <a:lnTo>
                  <a:pt x="17" y="1224"/>
                </a:lnTo>
                <a:lnTo>
                  <a:pt x="10" y="1224"/>
                </a:lnTo>
                <a:lnTo>
                  <a:pt x="10" y="1221"/>
                </a:lnTo>
                <a:lnTo>
                  <a:pt x="5" y="1219"/>
                </a:lnTo>
                <a:lnTo>
                  <a:pt x="0" y="1219"/>
                </a:lnTo>
                <a:lnTo>
                  <a:pt x="0" y="1576"/>
                </a:lnTo>
                <a:lnTo>
                  <a:pt x="1281" y="1576"/>
                </a:lnTo>
                <a:lnTo>
                  <a:pt x="1281" y="1017"/>
                </a:lnTo>
                <a:close/>
                <a:moveTo>
                  <a:pt x="342" y="225"/>
                </a:moveTo>
                <a:lnTo>
                  <a:pt x="344" y="225"/>
                </a:lnTo>
                <a:lnTo>
                  <a:pt x="344" y="225"/>
                </a:lnTo>
                <a:lnTo>
                  <a:pt x="352" y="228"/>
                </a:lnTo>
                <a:lnTo>
                  <a:pt x="344" y="225"/>
                </a:lnTo>
                <a:lnTo>
                  <a:pt x="344" y="225"/>
                </a:lnTo>
                <a:lnTo>
                  <a:pt x="342" y="225"/>
                </a:lnTo>
                <a:lnTo>
                  <a:pt x="342" y="223"/>
                </a:lnTo>
                <a:lnTo>
                  <a:pt x="342" y="225"/>
                </a:lnTo>
                <a:close/>
                <a:moveTo>
                  <a:pt x="342" y="228"/>
                </a:moveTo>
                <a:lnTo>
                  <a:pt x="342" y="228"/>
                </a:lnTo>
                <a:lnTo>
                  <a:pt x="339" y="228"/>
                </a:lnTo>
                <a:lnTo>
                  <a:pt x="342" y="228"/>
                </a:lnTo>
                <a:lnTo>
                  <a:pt x="342" y="228"/>
                </a:lnTo>
                <a:lnTo>
                  <a:pt x="361" y="233"/>
                </a:lnTo>
                <a:lnTo>
                  <a:pt x="342" y="228"/>
                </a:lnTo>
                <a:close/>
                <a:moveTo>
                  <a:pt x="410" y="199"/>
                </a:moveTo>
                <a:lnTo>
                  <a:pt x="410" y="201"/>
                </a:lnTo>
                <a:lnTo>
                  <a:pt x="410" y="199"/>
                </a:lnTo>
                <a:lnTo>
                  <a:pt x="410" y="199"/>
                </a:lnTo>
                <a:lnTo>
                  <a:pt x="410" y="199"/>
                </a:lnTo>
                <a:close/>
                <a:moveTo>
                  <a:pt x="414" y="208"/>
                </a:moveTo>
                <a:lnTo>
                  <a:pt x="412" y="206"/>
                </a:lnTo>
                <a:lnTo>
                  <a:pt x="412" y="206"/>
                </a:lnTo>
                <a:lnTo>
                  <a:pt x="412" y="206"/>
                </a:lnTo>
                <a:lnTo>
                  <a:pt x="412" y="206"/>
                </a:lnTo>
                <a:lnTo>
                  <a:pt x="412" y="206"/>
                </a:lnTo>
                <a:lnTo>
                  <a:pt x="414" y="208"/>
                </a:lnTo>
                <a:lnTo>
                  <a:pt x="419" y="211"/>
                </a:lnTo>
                <a:lnTo>
                  <a:pt x="414" y="208"/>
                </a:lnTo>
                <a:close/>
                <a:moveTo>
                  <a:pt x="427" y="199"/>
                </a:moveTo>
                <a:lnTo>
                  <a:pt x="427" y="196"/>
                </a:lnTo>
                <a:lnTo>
                  <a:pt x="429" y="196"/>
                </a:lnTo>
                <a:lnTo>
                  <a:pt x="427" y="196"/>
                </a:lnTo>
                <a:lnTo>
                  <a:pt x="427" y="199"/>
                </a:lnTo>
                <a:close/>
                <a:moveTo>
                  <a:pt x="429" y="206"/>
                </a:moveTo>
                <a:lnTo>
                  <a:pt x="429" y="204"/>
                </a:lnTo>
                <a:lnTo>
                  <a:pt x="429" y="204"/>
                </a:lnTo>
                <a:lnTo>
                  <a:pt x="429" y="204"/>
                </a:lnTo>
                <a:lnTo>
                  <a:pt x="429" y="206"/>
                </a:lnTo>
                <a:lnTo>
                  <a:pt x="431" y="206"/>
                </a:lnTo>
                <a:lnTo>
                  <a:pt x="429" y="20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15"/>
          <p:cNvSpPr>
            <a:spLocks/>
          </p:cNvSpPr>
          <p:nvPr/>
        </p:nvSpPr>
        <p:spPr bwMode="auto">
          <a:xfrm>
            <a:off x="6098382" y="5208772"/>
            <a:ext cx="2030676" cy="1895615"/>
          </a:xfrm>
          <a:custGeom>
            <a:avLst/>
            <a:gdLst>
              <a:gd name="T0" fmla="*/ 1278 w 1278"/>
              <a:gd name="T1" fmla="*/ 836 h 1193"/>
              <a:gd name="T2" fmla="*/ 1271 w 1278"/>
              <a:gd name="T3" fmla="*/ 819 h 1193"/>
              <a:gd name="T4" fmla="*/ 1252 w 1278"/>
              <a:gd name="T5" fmla="*/ 821 h 1193"/>
              <a:gd name="T6" fmla="*/ 1242 w 1278"/>
              <a:gd name="T7" fmla="*/ 807 h 1193"/>
              <a:gd name="T8" fmla="*/ 1206 w 1278"/>
              <a:gd name="T9" fmla="*/ 700 h 1193"/>
              <a:gd name="T10" fmla="*/ 1167 w 1278"/>
              <a:gd name="T11" fmla="*/ 693 h 1193"/>
              <a:gd name="T12" fmla="*/ 1126 w 1278"/>
              <a:gd name="T13" fmla="*/ 651 h 1193"/>
              <a:gd name="T14" fmla="*/ 1075 w 1278"/>
              <a:gd name="T15" fmla="*/ 598 h 1193"/>
              <a:gd name="T16" fmla="*/ 1068 w 1278"/>
              <a:gd name="T17" fmla="*/ 586 h 1193"/>
              <a:gd name="T18" fmla="*/ 1053 w 1278"/>
              <a:gd name="T19" fmla="*/ 566 h 1193"/>
              <a:gd name="T20" fmla="*/ 1048 w 1278"/>
              <a:gd name="T21" fmla="*/ 581 h 1193"/>
              <a:gd name="T22" fmla="*/ 1034 w 1278"/>
              <a:gd name="T23" fmla="*/ 593 h 1193"/>
              <a:gd name="T24" fmla="*/ 1034 w 1278"/>
              <a:gd name="T25" fmla="*/ 625 h 1193"/>
              <a:gd name="T26" fmla="*/ 956 w 1278"/>
              <a:gd name="T27" fmla="*/ 685 h 1193"/>
              <a:gd name="T28" fmla="*/ 925 w 1278"/>
              <a:gd name="T29" fmla="*/ 695 h 1193"/>
              <a:gd name="T30" fmla="*/ 884 w 1278"/>
              <a:gd name="T31" fmla="*/ 824 h 1193"/>
              <a:gd name="T32" fmla="*/ 864 w 1278"/>
              <a:gd name="T33" fmla="*/ 807 h 1193"/>
              <a:gd name="T34" fmla="*/ 850 w 1278"/>
              <a:gd name="T35" fmla="*/ 838 h 1193"/>
              <a:gd name="T36" fmla="*/ 833 w 1278"/>
              <a:gd name="T37" fmla="*/ 819 h 1193"/>
              <a:gd name="T38" fmla="*/ 814 w 1278"/>
              <a:gd name="T39" fmla="*/ 841 h 1193"/>
              <a:gd name="T40" fmla="*/ 751 w 1278"/>
              <a:gd name="T41" fmla="*/ 32 h 1193"/>
              <a:gd name="T42" fmla="*/ 445 w 1278"/>
              <a:gd name="T43" fmla="*/ 855 h 1193"/>
              <a:gd name="T44" fmla="*/ 431 w 1278"/>
              <a:gd name="T45" fmla="*/ 739 h 1193"/>
              <a:gd name="T46" fmla="*/ 404 w 1278"/>
              <a:gd name="T47" fmla="*/ 756 h 1193"/>
              <a:gd name="T48" fmla="*/ 378 w 1278"/>
              <a:gd name="T49" fmla="*/ 561 h 1193"/>
              <a:gd name="T50" fmla="*/ 375 w 1278"/>
              <a:gd name="T51" fmla="*/ 547 h 1193"/>
              <a:gd name="T52" fmla="*/ 368 w 1278"/>
              <a:gd name="T53" fmla="*/ 569 h 1193"/>
              <a:gd name="T54" fmla="*/ 351 w 1278"/>
              <a:gd name="T55" fmla="*/ 479 h 1193"/>
              <a:gd name="T56" fmla="*/ 341 w 1278"/>
              <a:gd name="T57" fmla="*/ 348 h 1193"/>
              <a:gd name="T58" fmla="*/ 324 w 1278"/>
              <a:gd name="T59" fmla="*/ 372 h 1193"/>
              <a:gd name="T60" fmla="*/ 312 w 1278"/>
              <a:gd name="T61" fmla="*/ 479 h 1193"/>
              <a:gd name="T62" fmla="*/ 295 w 1278"/>
              <a:gd name="T63" fmla="*/ 561 h 1193"/>
              <a:gd name="T64" fmla="*/ 290 w 1278"/>
              <a:gd name="T65" fmla="*/ 547 h 1193"/>
              <a:gd name="T66" fmla="*/ 288 w 1278"/>
              <a:gd name="T67" fmla="*/ 569 h 1193"/>
              <a:gd name="T68" fmla="*/ 269 w 1278"/>
              <a:gd name="T69" fmla="*/ 693 h 1193"/>
              <a:gd name="T70" fmla="*/ 269 w 1278"/>
              <a:gd name="T71" fmla="*/ 695 h 1193"/>
              <a:gd name="T72" fmla="*/ 261 w 1278"/>
              <a:gd name="T73" fmla="*/ 758 h 1193"/>
              <a:gd name="T74" fmla="*/ 244 w 1278"/>
              <a:gd name="T75" fmla="*/ 712 h 1193"/>
              <a:gd name="T76" fmla="*/ 232 w 1278"/>
              <a:gd name="T77" fmla="*/ 574 h 1193"/>
              <a:gd name="T78" fmla="*/ 208 w 1278"/>
              <a:gd name="T79" fmla="*/ 710 h 1193"/>
              <a:gd name="T80" fmla="*/ 194 w 1278"/>
              <a:gd name="T81" fmla="*/ 748 h 1193"/>
              <a:gd name="T82" fmla="*/ 174 w 1278"/>
              <a:gd name="T83" fmla="*/ 688 h 1193"/>
              <a:gd name="T84" fmla="*/ 172 w 1278"/>
              <a:gd name="T85" fmla="*/ 685 h 1193"/>
              <a:gd name="T86" fmla="*/ 169 w 1278"/>
              <a:gd name="T87" fmla="*/ 615 h 1193"/>
              <a:gd name="T88" fmla="*/ 167 w 1278"/>
              <a:gd name="T89" fmla="*/ 610 h 1193"/>
              <a:gd name="T90" fmla="*/ 157 w 1278"/>
              <a:gd name="T91" fmla="*/ 557 h 1193"/>
              <a:gd name="T92" fmla="*/ 148 w 1278"/>
              <a:gd name="T93" fmla="*/ 547 h 1193"/>
              <a:gd name="T94" fmla="*/ 123 w 1278"/>
              <a:gd name="T95" fmla="*/ 479 h 1193"/>
              <a:gd name="T96" fmla="*/ 123 w 1278"/>
              <a:gd name="T97" fmla="*/ 464 h 1193"/>
              <a:gd name="T98" fmla="*/ 121 w 1278"/>
              <a:gd name="T99" fmla="*/ 304 h 1193"/>
              <a:gd name="T100" fmla="*/ 97 w 1278"/>
              <a:gd name="T101" fmla="*/ 464 h 1193"/>
              <a:gd name="T102" fmla="*/ 94 w 1278"/>
              <a:gd name="T103" fmla="*/ 476 h 1193"/>
              <a:gd name="T104" fmla="*/ 70 w 1278"/>
              <a:gd name="T105" fmla="*/ 554 h 1193"/>
              <a:gd name="T106" fmla="*/ 60 w 1278"/>
              <a:gd name="T107" fmla="*/ 549 h 1193"/>
              <a:gd name="T108" fmla="*/ 48 w 1278"/>
              <a:gd name="T109" fmla="*/ 610 h 1193"/>
              <a:gd name="T110" fmla="*/ 41 w 1278"/>
              <a:gd name="T111" fmla="*/ 746 h 1193"/>
              <a:gd name="T112" fmla="*/ 17 w 1278"/>
              <a:gd name="T113" fmla="*/ 739 h 1193"/>
              <a:gd name="T114" fmla="*/ 7 w 1278"/>
              <a:gd name="T115" fmla="*/ 848 h 1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78" h="1193">
                <a:moveTo>
                  <a:pt x="12" y="306"/>
                </a:moveTo>
                <a:lnTo>
                  <a:pt x="0" y="304"/>
                </a:lnTo>
                <a:lnTo>
                  <a:pt x="0" y="1193"/>
                </a:lnTo>
                <a:lnTo>
                  <a:pt x="1278" y="1193"/>
                </a:lnTo>
                <a:lnTo>
                  <a:pt x="1278" y="836"/>
                </a:lnTo>
                <a:lnTo>
                  <a:pt x="1274" y="836"/>
                </a:lnTo>
                <a:lnTo>
                  <a:pt x="1274" y="819"/>
                </a:lnTo>
                <a:lnTo>
                  <a:pt x="1271" y="819"/>
                </a:lnTo>
                <a:lnTo>
                  <a:pt x="1271" y="819"/>
                </a:lnTo>
                <a:lnTo>
                  <a:pt x="1271" y="819"/>
                </a:lnTo>
                <a:lnTo>
                  <a:pt x="1269" y="819"/>
                </a:lnTo>
                <a:lnTo>
                  <a:pt x="1269" y="836"/>
                </a:lnTo>
                <a:lnTo>
                  <a:pt x="1257" y="836"/>
                </a:lnTo>
                <a:lnTo>
                  <a:pt x="1257" y="824"/>
                </a:lnTo>
                <a:lnTo>
                  <a:pt x="1252" y="821"/>
                </a:lnTo>
                <a:lnTo>
                  <a:pt x="1245" y="821"/>
                </a:lnTo>
                <a:lnTo>
                  <a:pt x="1245" y="807"/>
                </a:lnTo>
                <a:lnTo>
                  <a:pt x="1242" y="807"/>
                </a:lnTo>
                <a:lnTo>
                  <a:pt x="1242" y="807"/>
                </a:lnTo>
                <a:lnTo>
                  <a:pt x="1242" y="807"/>
                </a:lnTo>
                <a:lnTo>
                  <a:pt x="1240" y="807"/>
                </a:lnTo>
                <a:lnTo>
                  <a:pt x="1240" y="821"/>
                </a:lnTo>
                <a:lnTo>
                  <a:pt x="1220" y="821"/>
                </a:lnTo>
                <a:lnTo>
                  <a:pt x="1223" y="702"/>
                </a:lnTo>
                <a:lnTo>
                  <a:pt x="1206" y="700"/>
                </a:lnTo>
                <a:lnTo>
                  <a:pt x="1182" y="700"/>
                </a:lnTo>
                <a:lnTo>
                  <a:pt x="1174" y="695"/>
                </a:lnTo>
                <a:lnTo>
                  <a:pt x="1174" y="695"/>
                </a:lnTo>
                <a:lnTo>
                  <a:pt x="1172" y="695"/>
                </a:lnTo>
                <a:lnTo>
                  <a:pt x="1167" y="693"/>
                </a:lnTo>
                <a:lnTo>
                  <a:pt x="1167" y="688"/>
                </a:lnTo>
                <a:lnTo>
                  <a:pt x="1155" y="685"/>
                </a:lnTo>
                <a:lnTo>
                  <a:pt x="1150" y="685"/>
                </a:lnTo>
                <a:lnTo>
                  <a:pt x="1140" y="668"/>
                </a:lnTo>
                <a:lnTo>
                  <a:pt x="1126" y="651"/>
                </a:lnTo>
                <a:lnTo>
                  <a:pt x="1111" y="639"/>
                </a:lnTo>
                <a:lnTo>
                  <a:pt x="1092" y="629"/>
                </a:lnTo>
                <a:lnTo>
                  <a:pt x="1073" y="625"/>
                </a:lnTo>
                <a:lnTo>
                  <a:pt x="1073" y="598"/>
                </a:lnTo>
                <a:lnTo>
                  <a:pt x="1075" y="598"/>
                </a:lnTo>
                <a:lnTo>
                  <a:pt x="1075" y="595"/>
                </a:lnTo>
                <a:lnTo>
                  <a:pt x="1075" y="593"/>
                </a:lnTo>
                <a:lnTo>
                  <a:pt x="1073" y="593"/>
                </a:lnTo>
                <a:lnTo>
                  <a:pt x="1070" y="588"/>
                </a:lnTo>
                <a:lnTo>
                  <a:pt x="1068" y="586"/>
                </a:lnTo>
                <a:lnTo>
                  <a:pt x="1063" y="583"/>
                </a:lnTo>
                <a:lnTo>
                  <a:pt x="1061" y="581"/>
                </a:lnTo>
                <a:lnTo>
                  <a:pt x="1056" y="581"/>
                </a:lnTo>
                <a:lnTo>
                  <a:pt x="1056" y="566"/>
                </a:lnTo>
                <a:lnTo>
                  <a:pt x="1053" y="566"/>
                </a:lnTo>
                <a:lnTo>
                  <a:pt x="1053" y="564"/>
                </a:lnTo>
                <a:lnTo>
                  <a:pt x="1053" y="566"/>
                </a:lnTo>
                <a:lnTo>
                  <a:pt x="1048" y="566"/>
                </a:lnTo>
                <a:lnTo>
                  <a:pt x="1048" y="581"/>
                </a:lnTo>
                <a:lnTo>
                  <a:pt x="1048" y="581"/>
                </a:lnTo>
                <a:lnTo>
                  <a:pt x="1046" y="581"/>
                </a:lnTo>
                <a:lnTo>
                  <a:pt x="1041" y="583"/>
                </a:lnTo>
                <a:lnTo>
                  <a:pt x="1039" y="586"/>
                </a:lnTo>
                <a:lnTo>
                  <a:pt x="1036" y="588"/>
                </a:lnTo>
                <a:lnTo>
                  <a:pt x="1034" y="593"/>
                </a:lnTo>
                <a:lnTo>
                  <a:pt x="1031" y="593"/>
                </a:lnTo>
                <a:lnTo>
                  <a:pt x="1031" y="595"/>
                </a:lnTo>
                <a:lnTo>
                  <a:pt x="1031" y="598"/>
                </a:lnTo>
                <a:lnTo>
                  <a:pt x="1034" y="598"/>
                </a:lnTo>
                <a:lnTo>
                  <a:pt x="1034" y="625"/>
                </a:lnTo>
                <a:lnTo>
                  <a:pt x="1014" y="629"/>
                </a:lnTo>
                <a:lnTo>
                  <a:pt x="995" y="639"/>
                </a:lnTo>
                <a:lnTo>
                  <a:pt x="978" y="651"/>
                </a:lnTo>
                <a:lnTo>
                  <a:pt x="964" y="668"/>
                </a:lnTo>
                <a:lnTo>
                  <a:pt x="956" y="685"/>
                </a:lnTo>
                <a:lnTo>
                  <a:pt x="949" y="685"/>
                </a:lnTo>
                <a:lnTo>
                  <a:pt x="937" y="688"/>
                </a:lnTo>
                <a:lnTo>
                  <a:pt x="937" y="693"/>
                </a:lnTo>
                <a:lnTo>
                  <a:pt x="935" y="695"/>
                </a:lnTo>
                <a:lnTo>
                  <a:pt x="925" y="695"/>
                </a:lnTo>
                <a:lnTo>
                  <a:pt x="925" y="697"/>
                </a:lnTo>
                <a:lnTo>
                  <a:pt x="922" y="700"/>
                </a:lnTo>
                <a:lnTo>
                  <a:pt x="896" y="700"/>
                </a:lnTo>
                <a:lnTo>
                  <a:pt x="881" y="702"/>
                </a:lnTo>
                <a:lnTo>
                  <a:pt x="884" y="824"/>
                </a:lnTo>
                <a:lnTo>
                  <a:pt x="867" y="824"/>
                </a:lnTo>
                <a:lnTo>
                  <a:pt x="867" y="807"/>
                </a:lnTo>
                <a:lnTo>
                  <a:pt x="864" y="807"/>
                </a:lnTo>
                <a:lnTo>
                  <a:pt x="864" y="807"/>
                </a:lnTo>
                <a:lnTo>
                  <a:pt x="864" y="807"/>
                </a:lnTo>
                <a:lnTo>
                  <a:pt x="862" y="807"/>
                </a:lnTo>
                <a:lnTo>
                  <a:pt x="862" y="824"/>
                </a:lnTo>
                <a:lnTo>
                  <a:pt x="855" y="824"/>
                </a:lnTo>
                <a:lnTo>
                  <a:pt x="850" y="826"/>
                </a:lnTo>
                <a:lnTo>
                  <a:pt x="850" y="838"/>
                </a:lnTo>
                <a:lnTo>
                  <a:pt x="850" y="838"/>
                </a:lnTo>
                <a:lnTo>
                  <a:pt x="835" y="838"/>
                </a:lnTo>
                <a:lnTo>
                  <a:pt x="833" y="819"/>
                </a:lnTo>
                <a:lnTo>
                  <a:pt x="833" y="819"/>
                </a:lnTo>
                <a:lnTo>
                  <a:pt x="833" y="819"/>
                </a:lnTo>
                <a:lnTo>
                  <a:pt x="830" y="819"/>
                </a:lnTo>
                <a:lnTo>
                  <a:pt x="828" y="819"/>
                </a:lnTo>
                <a:lnTo>
                  <a:pt x="828" y="838"/>
                </a:lnTo>
                <a:lnTo>
                  <a:pt x="818" y="838"/>
                </a:lnTo>
                <a:lnTo>
                  <a:pt x="814" y="841"/>
                </a:lnTo>
                <a:lnTo>
                  <a:pt x="814" y="841"/>
                </a:lnTo>
                <a:lnTo>
                  <a:pt x="809" y="841"/>
                </a:lnTo>
                <a:lnTo>
                  <a:pt x="811" y="90"/>
                </a:lnTo>
                <a:lnTo>
                  <a:pt x="782" y="32"/>
                </a:lnTo>
                <a:lnTo>
                  <a:pt x="751" y="32"/>
                </a:lnTo>
                <a:lnTo>
                  <a:pt x="734" y="0"/>
                </a:lnTo>
                <a:lnTo>
                  <a:pt x="508" y="0"/>
                </a:lnTo>
                <a:lnTo>
                  <a:pt x="508" y="32"/>
                </a:lnTo>
                <a:lnTo>
                  <a:pt x="448" y="32"/>
                </a:lnTo>
                <a:lnTo>
                  <a:pt x="445" y="855"/>
                </a:lnTo>
                <a:lnTo>
                  <a:pt x="438" y="848"/>
                </a:lnTo>
                <a:lnTo>
                  <a:pt x="438" y="836"/>
                </a:lnTo>
                <a:lnTo>
                  <a:pt x="436" y="746"/>
                </a:lnTo>
                <a:lnTo>
                  <a:pt x="436" y="739"/>
                </a:lnTo>
                <a:lnTo>
                  <a:pt x="431" y="739"/>
                </a:lnTo>
                <a:lnTo>
                  <a:pt x="429" y="739"/>
                </a:lnTo>
                <a:lnTo>
                  <a:pt x="429" y="746"/>
                </a:lnTo>
                <a:lnTo>
                  <a:pt x="429" y="758"/>
                </a:lnTo>
                <a:lnTo>
                  <a:pt x="404" y="758"/>
                </a:lnTo>
                <a:lnTo>
                  <a:pt x="404" y="756"/>
                </a:lnTo>
                <a:lnTo>
                  <a:pt x="399" y="746"/>
                </a:lnTo>
                <a:lnTo>
                  <a:pt x="399" y="693"/>
                </a:lnTo>
                <a:lnTo>
                  <a:pt x="392" y="676"/>
                </a:lnTo>
                <a:lnTo>
                  <a:pt x="392" y="622"/>
                </a:lnTo>
                <a:lnTo>
                  <a:pt x="378" y="561"/>
                </a:lnTo>
                <a:lnTo>
                  <a:pt x="380" y="561"/>
                </a:lnTo>
                <a:lnTo>
                  <a:pt x="380" y="547"/>
                </a:lnTo>
                <a:lnTo>
                  <a:pt x="375" y="547"/>
                </a:lnTo>
                <a:lnTo>
                  <a:pt x="375" y="547"/>
                </a:lnTo>
                <a:lnTo>
                  <a:pt x="375" y="547"/>
                </a:lnTo>
                <a:lnTo>
                  <a:pt x="368" y="547"/>
                </a:lnTo>
                <a:lnTo>
                  <a:pt x="368" y="554"/>
                </a:lnTo>
                <a:lnTo>
                  <a:pt x="366" y="554"/>
                </a:lnTo>
                <a:lnTo>
                  <a:pt x="366" y="569"/>
                </a:lnTo>
                <a:lnTo>
                  <a:pt x="368" y="569"/>
                </a:lnTo>
                <a:lnTo>
                  <a:pt x="358" y="610"/>
                </a:lnTo>
                <a:lnTo>
                  <a:pt x="346" y="481"/>
                </a:lnTo>
                <a:lnTo>
                  <a:pt x="351" y="481"/>
                </a:lnTo>
                <a:lnTo>
                  <a:pt x="351" y="479"/>
                </a:lnTo>
                <a:lnTo>
                  <a:pt x="351" y="479"/>
                </a:lnTo>
                <a:lnTo>
                  <a:pt x="351" y="469"/>
                </a:lnTo>
                <a:lnTo>
                  <a:pt x="344" y="469"/>
                </a:lnTo>
                <a:lnTo>
                  <a:pt x="337" y="372"/>
                </a:lnTo>
                <a:lnTo>
                  <a:pt x="341" y="372"/>
                </a:lnTo>
                <a:lnTo>
                  <a:pt x="341" y="348"/>
                </a:lnTo>
                <a:lnTo>
                  <a:pt x="341" y="309"/>
                </a:lnTo>
                <a:lnTo>
                  <a:pt x="320" y="309"/>
                </a:lnTo>
                <a:lnTo>
                  <a:pt x="320" y="348"/>
                </a:lnTo>
                <a:lnTo>
                  <a:pt x="320" y="372"/>
                </a:lnTo>
                <a:lnTo>
                  <a:pt x="324" y="372"/>
                </a:lnTo>
                <a:lnTo>
                  <a:pt x="324" y="374"/>
                </a:lnTo>
                <a:lnTo>
                  <a:pt x="317" y="469"/>
                </a:lnTo>
                <a:lnTo>
                  <a:pt x="312" y="469"/>
                </a:lnTo>
                <a:lnTo>
                  <a:pt x="312" y="472"/>
                </a:lnTo>
                <a:lnTo>
                  <a:pt x="312" y="479"/>
                </a:lnTo>
                <a:lnTo>
                  <a:pt x="312" y="481"/>
                </a:lnTo>
                <a:lnTo>
                  <a:pt x="317" y="481"/>
                </a:lnTo>
                <a:lnTo>
                  <a:pt x="305" y="610"/>
                </a:lnTo>
                <a:lnTo>
                  <a:pt x="295" y="566"/>
                </a:lnTo>
                <a:lnTo>
                  <a:pt x="295" y="561"/>
                </a:lnTo>
                <a:lnTo>
                  <a:pt x="298" y="561"/>
                </a:lnTo>
                <a:lnTo>
                  <a:pt x="298" y="547"/>
                </a:lnTo>
                <a:lnTo>
                  <a:pt x="290" y="547"/>
                </a:lnTo>
                <a:lnTo>
                  <a:pt x="290" y="547"/>
                </a:lnTo>
                <a:lnTo>
                  <a:pt x="290" y="547"/>
                </a:lnTo>
                <a:lnTo>
                  <a:pt x="286" y="547"/>
                </a:lnTo>
                <a:lnTo>
                  <a:pt x="286" y="554"/>
                </a:lnTo>
                <a:lnTo>
                  <a:pt x="286" y="554"/>
                </a:lnTo>
                <a:lnTo>
                  <a:pt x="286" y="569"/>
                </a:lnTo>
                <a:lnTo>
                  <a:pt x="288" y="569"/>
                </a:lnTo>
                <a:lnTo>
                  <a:pt x="276" y="622"/>
                </a:lnTo>
                <a:lnTo>
                  <a:pt x="276" y="622"/>
                </a:lnTo>
                <a:lnTo>
                  <a:pt x="274" y="627"/>
                </a:lnTo>
                <a:lnTo>
                  <a:pt x="274" y="676"/>
                </a:lnTo>
                <a:lnTo>
                  <a:pt x="269" y="693"/>
                </a:lnTo>
                <a:lnTo>
                  <a:pt x="269" y="693"/>
                </a:lnTo>
                <a:lnTo>
                  <a:pt x="269" y="693"/>
                </a:lnTo>
                <a:lnTo>
                  <a:pt x="269" y="695"/>
                </a:lnTo>
                <a:lnTo>
                  <a:pt x="269" y="695"/>
                </a:lnTo>
                <a:lnTo>
                  <a:pt x="269" y="695"/>
                </a:lnTo>
                <a:lnTo>
                  <a:pt x="269" y="695"/>
                </a:lnTo>
                <a:lnTo>
                  <a:pt x="269" y="746"/>
                </a:lnTo>
                <a:lnTo>
                  <a:pt x="261" y="756"/>
                </a:lnTo>
                <a:lnTo>
                  <a:pt x="261" y="756"/>
                </a:lnTo>
                <a:lnTo>
                  <a:pt x="261" y="758"/>
                </a:lnTo>
                <a:lnTo>
                  <a:pt x="261" y="758"/>
                </a:lnTo>
                <a:lnTo>
                  <a:pt x="252" y="758"/>
                </a:lnTo>
                <a:lnTo>
                  <a:pt x="252" y="748"/>
                </a:lnTo>
                <a:lnTo>
                  <a:pt x="244" y="748"/>
                </a:lnTo>
                <a:lnTo>
                  <a:pt x="244" y="712"/>
                </a:lnTo>
                <a:lnTo>
                  <a:pt x="244" y="710"/>
                </a:lnTo>
                <a:lnTo>
                  <a:pt x="240" y="710"/>
                </a:lnTo>
                <a:lnTo>
                  <a:pt x="225" y="574"/>
                </a:lnTo>
                <a:lnTo>
                  <a:pt x="225" y="574"/>
                </a:lnTo>
                <a:lnTo>
                  <a:pt x="232" y="574"/>
                </a:lnTo>
                <a:lnTo>
                  <a:pt x="232" y="537"/>
                </a:lnTo>
                <a:lnTo>
                  <a:pt x="215" y="537"/>
                </a:lnTo>
                <a:lnTo>
                  <a:pt x="215" y="574"/>
                </a:lnTo>
                <a:lnTo>
                  <a:pt x="220" y="574"/>
                </a:lnTo>
                <a:lnTo>
                  <a:pt x="208" y="710"/>
                </a:lnTo>
                <a:lnTo>
                  <a:pt x="208" y="710"/>
                </a:lnTo>
                <a:lnTo>
                  <a:pt x="208" y="710"/>
                </a:lnTo>
                <a:lnTo>
                  <a:pt x="201" y="710"/>
                </a:lnTo>
                <a:lnTo>
                  <a:pt x="201" y="748"/>
                </a:lnTo>
                <a:lnTo>
                  <a:pt x="194" y="748"/>
                </a:lnTo>
                <a:lnTo>
                  <a:pt x="194" y="758"/>
                </a:lnTo>
                <a:lnTo>
                  <a:pt x="179" y="758"/>
                </a:lnTo>
                <a:lnTo>
                  <a:pt x="179" y="758"/>
                </a:lnTo>
                <a:lnTo>
                  <a:pt x="174" y="746"/>
                </a:lnTo>
                <a:lnTo>
                  <a:pt x="174" y="688"/>
                </a:lnTo>
                <a:lnTo>
                  <a:pt x="174" y="688"/>
                </a:lnTo>
                <a:lnTo>
                  <a:pt x="174" y="688"/>
                </a:lnTo>
                <a:lnTo>
                  <a:pt x="172" y="688"/>
                </a:lnTo>
                <a:lnTo>
                  <a:pt x="172" y="685"/>
                </a:lnTo>
                <a:lnTo>
                  <a:pt x="172" y="685"/>
                </a:lnTo>
                <a:lnTo>
                  <a:pt x="172" y="685"/>
                </a:lnTo>
                <a:lnTo>
                  <a:pt x="169" y="683"/>
                </a:lnTo>
                <a:lnTo>
                  <a:pt x="169" y="617"/>
                </a:lnTo>
                <a:lnTo>
                  <a:pt x="169" y="617"/>
                </a:lnTo>
                <a:lnTo>
                  <a:pt x="169" y="615"/>
                </a:lnTo>
                <a:lnTo>
                  <a:pt x="167" y="615"/>
                </a:lnTo>
                <a:lnTo>
                  <a:pt x="167" y="615"/>
                </a:lnTo>
                <a:lnTo>
                  <a:pt x="167" y="610"/>
                </a:lnTo>
                <a:lnTo>
                  <a:pt x="167" y="610"/>
                </a:lnTo>
                <a:lnTo>
                  <a:pt x="167" y="610"/>
                </a:lnTo>
                <a:lnTo>
                  <a:pt x="165" y="610"/>
                </a:lnTo>
                <a:lnTo>
                  <a:pt x="165" y="610"/>
                </a:lnTo>
                <a:lnTo>
                  <a:pt x="155" y="569"/>
                </a:lnTo>
                <a:lnTo>
                  <a:pt x="157" y="569"/>
                </a:lnTo>
                <a:lnTo>
                  <a:pt x="157" y="557"/>
                </a:lnTo>
                <a:lnTo>
                  <a:pt x="155" y="557"/>
                </a:lnTo>
                <a:lnTo>
                  <a:pt x="155" y="547"/>
                </a:lnTo>
                <a:lnTo>
                  <a:pt x="148" y="547"/>
                </a:lnTo>
                <a:lnTo>
                  <a:pt x="148" y="547"/>
                </a:lnTo>
                <a:lnTo>
                  <a:pt x="148" y="547"/>
                </a:lnTo>
                <a:lnTo>
                  <a:pt x="143" y="547"/>
                </a:lnTo>
                <a:lnTo>
                  <a:pt x="143" y="561"/>
                </a:lnTo>
                <a:lnTo>
                  <a:pt x="145" y="561"/>
                </a:lnTo>
                <a:lnTo>
                  <a:pt x="136" y="603"/>
                </a:lnTo>
                <a:lnTo>
                  <a:pt x="123" y="479"/>
                </a:lnTo>
                <a:lnTo>
                  <a:pt x="131" y="476"/>
                </a:lnTo>
                <a:lnTo>
                  <a:pt x="131" y="476"/>
                </a:lnTo>
                <a:lnTo>
                  <a:pt x="131" y="467"/>
                </a:lnTo>
                <a:lnTo>
                  <a:pt x="128" y="464"/>
                </a:lnTo>
                <a:lnTo>
                  <a:pt x="123" y="464"/>
                </a:lnTo>
                <a:lnTo>
                  <a:pt x="116" y="370"/>
                </a:lnTo>
                <a:lnTo>
                  <a:pt x="116" y="370"/>
                </a:lnTo>
                <a:lnTo>
                  <a:pt x="121" y="370"/>
                </a:lnTo>
                <a:lnTo>
                  <a:pt x="121" y="343"/>
                </a:lnTo>
                <a:lnTo>
                  <a:pt x="121" y="304"/>
                </a:lnTo>
                <a:lnTo>
                  <a:pt x="99" y="304"/>
                </a:lnTo>
                <a:lnTo>
                  <a:pt x="99" y="343"/>
                </a:lnTo>
                <a:lnTo>
                  <a:pt x="99" y="370"/>
                </a:lnTo>
                <a:lnTo>
                  <a:pt x="104" y="370"/>
                </a:lnTo>
                <a:lnTo>
                  <a:pt x="97" y="464"/>
                </a:lnTo>
                <a:lnTo>
                  <a:pt x="90" y="464"/>
                </a:lnTo>
                <a:lnTo>
                  <a:pt x="90" y="474"/>
                </a:lnTo>
                <a:lnTo>
                  <a:pt x="90" y="474"/>
                </a:lnTo>
                <a:lnTo>
                  <a:pt x="90" y="476"/>
                </a:lnTo>
                <a:lnTo>
                  <a:pt x="94" y="476"/>
                </a:lnTo>
                <a:lnTo>
                  <a:pt x="82" y="603"/>
                </a:lnTo>
                <a:lnTo>
                  <a:pt x="75" y="569"/>
                </a:lnTo>
                <a:lnTo>
                  <a:pt x="75" y="569"/>
                </a:lnTo>
                <a:lnTo>
                  <a:pt x="75" y="554"/>
                </a:lnTo>
                <a:lnTo>
                  <a:pt x="70" y="554"/>
                </a:lnTo>
                <a:lnTo>
                  <a:pt x="70" y="549"/>
                </a:lnTo>
                <a:lnTo>
                  <a:pt x="65" y="549"/>
                </a:lnTo>
                <a:lnTo>
                  <a:pt x="65" y="547"/>
                </a:lnTo>
                <a:lnTo>
                  <a:pt x="65" y="549"/>
                </a:lnTo>
                <a:lnTo>
                  <a:pt x="60" y="549"/>
                </a:lnTo>
                <a:lnTo>
                  <a:pt x="60" y="561"/>
                </a:lnTo>
                <a:lnTo>
                  <a:pt x="63" y="561"/>
                </a:lnTo>
                <a:lnTo>
                  <a:pt x="51" y="610"/>
                </a:lnTo>
                <a:lnTo>
                  <a:pt x="51" y="610"/>
                </a:lnTo>
                <a:lnTo>
                  <a:pt x="48" y="610"/>
                </a:lnTo>
                <a:lnTo>
                  <a:pt x="46" y="610"/>
                </a:lnTo>
                <a:lnTo>
                  <a:pt x="46" y="683"/>
                </a:lnTo>
                <a:lnTo>
                  <a:pt x="41" y="685"/>
                </a:lnTo>
                <a:lnTo>
                  <a:pt x="41" y="700"/>
                </a:lnTo>
                <a:lnTo>
                  <a:pt x="41" y="746"/>
                </a:lnTo>
                <a:lnTo>
                  <a:pt x="34" y="756"/>
                </a:lnTo>
                <a:lnTo>
                  <a:pt x="34" y="758"/>
                </a:lnTo>
                <a:lnTo>
                  <a:pt x="19" y="758"/>
                </a:lnTo>
                <a:lnTo>
                  <a:pt x="17" y="746"/>
                </a:lnTo>
                <a:lnTo>
                  <a:pt x="17" y="739"/>
                </a:lnTo>
                <a:lnTo>
                  <a:pt x="17" y="739"/>
                </a:lnTo>
                <a:lnTo>
                  <a:pt x="12" y="739"/>
                </a:lnTo>
                <a:lnTo>
                  <a:pt x="12" y="746"/>
                </a:lnTo>
                <a:lnTo>
                  <a:pt x="7" y="836"/>
                </a:lnTo>
                <a:lnTo>
                  <a:pt x="7" y="848"/>
                </a:lnTo>
                <a:lnTo>
                  <a:pt x="5" y="851"/>
                </a:lnTo>
                <a:lnTo>
                  <a:pt x="10" y="365"/>
                </a:lnTo>
                <a:lnTo>
                  <a:pt x="12" y="30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Freeform 16"/>
          <p:cNvSpPr>
            <a:spLocks/>
          </p:cNvSpPr>
          <p:nvPr/>
        </p:nvSpPr>
        <p:spPr bwMode="auto">
          <a:xfrm>
            <a:off x="4070883" y="4843313"/>
            <a:ext cx="2027498" cy="2261074"/>
          </a:xfrm>
          <a:custGeom>
            <a:avLst/>
            <a:gdLst>
              <a:gd name="T0" fmla="*/ 1242 w 1276"/>
              <a:gd name="T1" fmla="*/ 529 h 1423"/>
              <a:gd name="T2" fmla="*/ 1225 w 1276"/>
              <a:gd name="T3" fmla="*/ 527 h 1423"/>
              <a:gd name="T4" fmla="*/ 1196 w 1276"/>
              <a:gd name="T5" fmla="*/ 505 h 1423"/>
              <a:gd name="T6" fmla="*/ 1172 w 1276"/>
              <a:gd name="T7" fmla="*/ 483 h 1423"/>
              <a:gd name="T8" fmla="*/ 1148 w 1276"/>
              <a:gd name="T9" fmla="*/ 461 h 1423"/>
              <a:gd name="T10" fmla="*/ 1126 w 1276"/>
              <a:gd name="T11" fmla="*/ 439 h 1423"/>
              <a:gd name="T12" fmla="*/ 1043 w 1276"/>
              <a:gd name="T13" fmla="*/ 434 h 1423"/>
              <a:gd name="T14" fmla="*/ 1005 w 1276"/>
              <a:gd name="T15" fmla="*/ 447 h 1423"/>
              <a:gd name="T16" fmla="*/ 985 w 1276"/>
              <a:gd name="T17" fmla="*/ 461 h 1423"/>
              <a:gd name="T18" fmla="*/ 981 w 1276"/>
              <a:gd name="T19" fmla="*/ 481 h 1423"/>
              <a:gd name="T20" fmla="*/ 959 w 1276"/>
              <a:gd name="T21" fmla="*/ 495 h 1423"/>
              <a:gd name="T22" fmla="*/ 939 w 1276"/>
              <a:gd name="T23" fmla="*/ 505 h 1423"/>
              <a:gd name="T24" fmla="*/ 937 w 1276"/>
              <a:gd name="T25" fmla="*/ 524 h 1423"/>
              <a:gd name="T26" fmla="*/ 913 w 1276"/>
              <a:gd name="T27" fmla="*/ 529 h 1423"/>
              <a:gd name="T28" fmla="*/ 840 w 1276"/>
              <a:gd name="T29" fmla="*/ 534 h 1423"/>
              <a:gd name="T30" fmla="*/ 840 w 1276"/>
              <a:gd name="T31" fmla="*/ 595 h 1423"/>
              <a:gd name="T32" fmla="*/ 765 w 1276"/>
              <a:gd name="T33" fmla="*/ 876 h 1423"/>
              <a:gd name="T34" fmla="*/ 763 w 1276"/>
              <a:gd name="T35" fmla="*/ 544 h 1423"/>
              <a:gd name="T36" fmla="*/ 690 w 1276"/>
              <a:gd name="T37" fmla="*/ 539 h 1423"/>
              <a:gd name="T38" fmla="*/ 668 w 1276"/>
              <a:gd name="T39" fmla="*/ 534 h 1423"/>
              <a:gd name="T40" fmla="*/ 661 w 1276"/>
              <a:gd name="T41" fmla="*/ 515 h 1423"/>
              <a:gd name="T42" fmla="*/ 646 w 1276"/>
              <a:gd name="T43" fmla="*/ 502 h 1423"/>
              <a:gd name="T44" fmla="*/ 625 w 1276"/>
              <a:gd name="T45" fmla="*/ 490 h 1423"/>
              <a:gd name="T46" fmla="*/ 617 w 1276"/>
              <a:gd name="T47" fmla="*/ 471 h 1423"/>
              <a:gd name="T48" fmla="*/ 600 w 1276"/>
              <a:gd name="T49" fmla="*/ 456 h 1423"/>
              <a:gd name="T50" fmla="*/ 559 w 1276"/>
              <a:gd name="T51" fmla="*/ 444 h 1423"/>
              <a:gd name="T52" fmla="*/ 482 w 1276"/>
              <a:gd name="T53" fmla="*/ 449 h 1423"/>
              <a:gd name="T54" fmla="*/ 460 w 1276"/>
              <a:gd name="T55" fmla="*/ 471 h 1423"/>
              <a:gd name="T56" fmla="*/ 436 w 1276"/>
              <a:gd name="T57" fmla="*/ 493 h 1423"/>
              <a:gd name="T58" fmla="*/ 411 w 1276"/>
              <a:gd name="T59" fmla="*/ 512 h 1423"/>
              <a:gd name="T60" fmla="*/ 385 w 1276"/>
              <a:gd name="T61" fmla="*/ 534 h 1423"/>
              <a:gd name="T62" fmla="*/ 382 w 1276"/>
              <a:gd name="T63" fmla="*/ 536 h 1423"/>
              <a:gd name="T64" fmla="*/ 322 w 1276"/>
              <a:gd name="T65" fmla="*/ 328 h 1423"/>
              <a:gd name="T66" fmla="*/ 264 w 1276"/>
              <a:gd name="T67" fmla="*/ 274 h 1423"/>
              <a:gd name="T68" fmla="*/ 201 w 1276"/>
              <a:gd name="T69" fmla="*/ 233 h 1423"/>
              <a:gd name="T70" fmla="*/ 179 w 1276"/>
              <a:gd name="T71" fmla="*/ 328 h 1423"/>
              <a:gd name="T72" fmla="*/ 181 w 1276"/>
              <a:gd name="T73" fmla="*/ 255 h 1423"/>
              <a:gd name="T74" fmla="*/ 179 w 1276"/>
              <a:gd name="T75" fmla="*/ 252 h 1423"/>
              <a:gd name="T76" fmla="*/ 181 w 1276"/>
              <a:gd name="T77" fmla="*/ 213 h 1423"/>
              <a:gd name="T78" fmla="*/ 179 w 1276"/>
              <a:gd name="T79" fmla="*/ 213 h 1423"/>
              <a:gd name="T80" fmla="*/ 181 w 1276"/>
              <a:gd name="T81" fmla="*/ 174 h 1423"/>
              <a:gd name="T82" fmla="*/ 179 w 1276"/>
              <a:gd name="T83" fmla="*/ 172 h 1423"/>
              <a:gd name="T84" fmla="*/ 116 w 1276"/>
              <a:gd name="T85" fmla="*/ 109 h 1423"/>
              <a:gd name="T86" fmla="*/ 29 w 1276"/>
              <a:gd name="T87" fmla="*/ 104 h 1423"/>
              <a:gd name="T88" fmla="*/ 29 w 1276"/>
              <a:gd name="T89" fmla="*/ 31 h 1423"/>
              <a:gd name="T90" fmla="*/ 29 w 1276"/>
              <a:gd name="T91" fmla="*/ 9 h 1423"/>
              <a:gd name="T92" fmla="*/ 29 w 1276"/>
              <a:gd name="T93" fmla="*/ 0 h 1423"/>
              <a:gd name="T94" fmla="*/ 0 w 1276"/>
              <a:gd name="T95" fmla="*/ 1423 h 1423"/>
              <a:gd name="T96" fmla="*/ 1276 w 1276"/>
              <a:gd name="T97" fmla="*/ 534 h 1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76" h="1423">
                <a:moveTo>
                  <a:pt x="1276" y="534"/>
                </a:moveTo>
                <a:lnTo>
                  <a:pt x="1242" y="529"/>
                </a:lnTo>
                <a:lnTo>
                  <a:pt x="1223" y="532"/>
                </a:lnTo>
                <a:lnTo>
                  <a:pt x="1225" y="527"/>
                </a:lnTo>
                <a:lnTo>
                  <a:pt x="1196" y="524"/>
                </a:lnTo>
                <a:lnTo>
                  <a:pt x="1196" y="505"/>
                </a:lnTo>
                <a:lnTo>
                  <a:pt x="1172" y="502"/>
                </a:lnTo>
                <a:lnTo>
                  <a:pt x="1172" y="483"/>
                </a:lnTo>
                <a:lnTo>
                  <a:pt x="1148" y="481"/>
                </a:lnTo>
                <a:lnTo>
                  <a:pt x="1148" y="461"/>
                </a:lnTo>
                <a:lnTo>
                  <a:pt x="1123" y="459"/>
                </a:lnTo>
                <a:lnTo>
                  <a:pt x="1126" y="439"/>
                </a:lnTo>
                <a:lnTo>
                  <a:pt x="1094" y="434"/>
                </a:lnTo>
                <a:lnTo>
                  <a:pt x="1043" y="434"/>
                </a:lnTo>
                <a:lnTo>
                  <a:pt x="1007" y="439"/>
                </a:lnTo>
                <a:lnTo>
                  <a:pt x="1005" y="447"/>
                </a:lnTo>
                <a:lnTo>
                  <a:pt x="1005" y="459"/>
                </a:lnTo>
                <a:lnTo>
                  <a:pt x="985" y="461"/>
                </a:lnTo>
                <a:lnTo>
                  <a:pt x="983" y="471"/>
                </a:lnTo>
                <a:lnTo>
                  <a:pt x="981" y="481"/>
                </a:lnTo>
                <a:lnTo>
                  <a:pt x="964" y="483"/>
                </a:lnTo>
                <a:lnTo>
                  <a:pt x="959" y="495"/>
                </a:lnTo>
                <a:lnTo>
                  <a:pt x="959" y="502"/>
                </a:lnTo>
                <a:lnTo>
                  <a:pt x="939" y="505"/>
                </a:lnTo>
                <a:lnTo>
                  <a:pt x="937" y="517"/>
                </a:lnTo>
                <a:lnTo>
                  <a:pt x="937" y="524"/>
                </a:lnTo>
                <a:lnTo>
                  <a:pt x="915" y="527"/>
                </a:lnTo>
                <a:lnTo>
                  <a:pt x="913" y="529"/>
                </a:lnTo>
                <a:lnTo>
                  <a:pt x="893" y="527"/>
                </a:lnTo>
                <a:lnTo>
                  <a:pt x="840" y="534"/>
                </a:lnTo>
                <a:lnTo>
                  <a:pt x="840" y="595"/>
                </a:lnTo>
                <a:lnTo>
                  <a:pt x="840" y="595"/>
                </a:lnTo>
                <a:lnTo>
                  <a:pt x="840" y="876"/>
                </a:lnTo>
                <a:lnTo>
                  <a:pt x="765" y="876"/>
                </a:lnTo>
                <a:lnTo>
                  <a:pt x="763" y="600"/>
                </a:lnTo>
                <a:lnTo>
                  <a:pt x="763" y="544"/>
                </a:lnTo>
                <a:lnTo>
                  <a:pt x="707" y="536"/>
                </a:lnTo>
                <a:lnTo>
                  <a:pt x="690" y="539"/>
                </a:lnTo>
                <a:lnTo>
                  <a:pt x="688" y="536"/>
                </a:lnTo>
                <a:lnTo>
                  <a:pt x="668" y="534"/>
                </a:lnTo>
                <a:lnTo>
                  <a:pt x="668" y="527"/>
                </a:lnTo>
                <a:lnTo>
                  <a:pt x="661" y="515"/>
                </a:lnTo>
                <a:lnTo>
                  <a:pt x="646" y="512"/>
                </a:lnTo>
                <a:lnTo>
                  <a:pt x="646" y="502"/>
                </a:lnTo>
                <a:lnTo>
                  <a:pt x="639" y="493"/>
                </a:lnTo>
                <a:lnTo>
                  <a:pt x="625" y="490"/>
                </a:lnTo>
                <a:lnTo>
                  <a:pt x="625" y="481"/>
                </a:lnTo>
                <a:lnTo>
                  <a:pt x="617" y="471"/>
                </a:lnTo>
                <a:lnTo>
                  <a:pt x="603" y="468"/>
                </a:lnTo>
                <a:lnTo>
                  <a:pt x="600" y="456"/>
                </a:lnTo>
                <a:lnTo>
                  <a:pt x="598" y="449"/>
                </a:lnTo>
                <a:lnTo>
                  <a:pt x="559" y="444"/>
                </a:lnTo>
                <a:lnTo>
                  <a:pt x="511" y="444"/>
                </a:lnTo>
                <a:lnTo>
                  <a:pt x="482" y="449"/>
                </a:lnTo>
                <a:lnTo>
                  <a:pt x="482" y="466"/>
                </a:lnTo>
                <a:lnTo>
                  <a:pt x="460" y="471"/>
                </a:lnTo>
                <a:lnTo>
                  <a:pt x="460" y="488"/>
                </a:lnTo>
                <a:lnTo>
                  <a:pt x="436" y="493"/>
                </a:lnTo>
                <a:lnTo>
                  <a:pt x="436" y="510"/>
                </a:lnTo>
                <a:lnTo>
                  <a:pt x="411" y="512"/>
                </a:lnTo>
                <a:lnTo>
                  <a:pt x="411" y="532"/>
                </a:lnTo>
                <a:lnTo>
                  <a:pt x="385" y="534"/>
                </a:lnTo>
                <a:lnTo>
                  <a:pt x="385" y="536"/>
                </a:lnTo>
                <a:lnTo>
                  <a:pt x="382" y="536"/>
                </a:lnTo>
                <a:lnTo>
                  <a:pt x="382" y="328"/>
                </a:lnTo>
                <a:lnTo>
                  <a:pt x="322" y="328"/>
                </a:lnTo>
                <a:lnTo>
                  <a:pt x="322" y="274"/>
                </a:lnTo>
                <a:lnTo>
                  <a:pt x="264" y="274"/>
                </a:lnTo>
                <a:lnTo>
                  <a:pt x="264" y="233"/>
                </a:lnTo>
                <a:lnTo>
                  <a:pt x="201" y="233"/>
                </a:lnTo>
                <a:lnTo>
                  <a:pt x="201" y="328"/>
                </a:lnTo>
                <a:lnTo>
                  <a:pt x="179" y="328"/>
                </a:lnTo>
                <a:lnTo>
                  <a:pt x="179" y="257"/>
                </a:lnTo>
                <a:lnTo>
                  <a:pt x="181" y="255"/>
                </a:lnTo>
                <a:lnTo>
                  <a:pt x="181" y="252"/>
                </a:lnTo>
                <a:lnTo>
                  <a:pt x="179" y="252"/>
                </a:lnTo>
                <a:lnTo>
                  <a:pt x="179" y="218"/>
                </a:lnTo>
                <a:lnTo>
                  <a:pt x="181" y="213"/>
                </a:lnTo>
                <a:lnTo>
                  <a:pt x="181" y="213"/>
                </a:lnTo>
                <a:lnTo>
                  <a:pt x="179" y="213"/>
                </a:lnTo>
                <a:lnTo>
                  <a:pt x="179" y="177"/>
                </a:lnTo>
                <a:lnTo>
                  <a:pt x="181" y="174"/>
                </a:lnTo>
                <a:lnTo>
                  <a:pt x="181" y="172"/>
                </a:lnTo>
                <a:lnTo>
                  <a:pt x="179" y="172"/>
                </a:lnTo>
                <a:lnTo>
                  <a:pt x="179" y="114"/>
                </a:lnTo>
                <a:lnTo>
                  <a:pt x="116" y="109"/>
                </a:lnTo>
                <a:lnTo>
                  <a:pt x="43" y="104"/>
                </a:lnTo>
                <a:lnTo>
                  <a:pt x="29" y="104"/>
                </a:lnTo>
                <a:lnTo>
                  <a:pt x="29" y="51"/>
                </a:lnTo>
                <a:lnTo>
                  <a:pt x="29" y="31"/>
                </a:lnTo>
                <a:lnTo>
                  <a:pt x="29" y="26"/>
                </a:lnTo>
                <a:lnTo>
                  <a:pt x="29" y="9"/>
                </a:lnTo>
                <a:lnTo>
                  <a:pt x="29" y="4"/>
                </a:lnTo>
                <a:lnTo>
                  <a:pt x="29" y="0"/>
                </a:lnTo>
                <a:lnTo>
                  <a:pt x="0" y="0"/>
                </a:lnTo>
                <a:lnTo>
                  <a:pt x="0" y="1423"/>
                </a:lnTo>
                <a:lnTo>
                  <a:pt x="1276" y="1423"/>
                </a:lnTo>
                <a:lnTo>
                  <a:pt x="1276" y="53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Freeform 17"/>
          <p:cNvSpPr>
            <a:spLocks/>
          </p:cNvSpPr>
          <p:nvPr/>
        </p:nvSpPr>
        <p:spPr bwMode="auto">
          <a:xfrm>
            <a:off x="2035441" y="4360273"/>
            <a:ext cx="2035444" cy="2744114"/>
          </a:xfrm>
          <a:custGeom>
            <a:avLst/>
            <a:gdLst>
              <a:gd name="T0" fmla="*/ 1281 w 1281"/>
              <a:gd name="T1" fmla="*/ 1727 h 1727"/>
              <a:gd name="T2" fmla="*/ 1194 w 1281"/>
              <a:gd name="T3" fmla="*/ 304 h 1727"/>
              <a:gd name="T4" fmla="*/ 1194 w 1281"/>
              <a:gd name="T5" fmla="*/ 284 h 1727"/>
              <a:gd name="T6" fmla="*/ 1194 w 1281"/>
              <a:gd name="T7" fmla="*/ 265 h 1727"/>
              <a:gd name="T8" fmla="*/ 1080 w 1281"/>
              <a:gd name="T9" fmla="*/ 126 h 1727"/>
              <a:gd name="T10" fmla="*/ 1073 w 1281"/>
              <a:gd name="T11" fmla="*/ 80 h 1727"/>
              <a:gd name="T12" fmla="*/ 1063 w 1281"/>
              <a:gd name="T13" fmla="*/ 92 h 1727"/>
              <a:gd name="T14" fmla="*/ 1063 w 1281"/>
              <a:gd name="T15" fmla="*/ 12 h 1727"/>
              <a:gd name="T16" fmla="*/ 1061 w 1281"/>
              <a:gd name="T17" fmla="*/ 0 h 1727"/>
              <a:gd name="T18" fmla="*/ 1053 w 1281"/>
              <a:gd name="T19" fmla="*/ 92 h 1727"/>
              <a:gd name="T20" fmla="*/ 1053 w 1281"/>
              <a:gd name="T21" fmla="*/ 12 h 1727"/>
              <a:gd name="T22" fmla="*/ 1048 w 1281"/>
              <a:gd name="T23" fmla="*/ 0 h 1727"/>
              <a:gd name="T24" fmla="*/ 1041 w 1281"/>
              <a:gd name="T25" fmla="*/ 92 h 1727"/>
              <a:gd name="T26" fmla="*/ 1041 w 1281"/>
              <a:gd name="T27" fmla="*/ 12 h 1727"/>
              <a:gd name="T28" fmla="*/ 1039 w 1281"/>
              <a:gd name="T29" fmla="*/ 0 h 1727"/>
              <a:gd name="T30" fmla="*/ 1031 w 1281"/>
              <a:gd name="T31" fmla="*/ 92 h 1727"/>
              <a:gd name="T32" fmla="*/ 1031 w 1281"/>
              <a:gd name="T33" fmla="*/ 12 h 1727"/>
              <a:gd name="T34" fmla="*/ 1027 w 1281"/>
              <a:gd name="T35" fmla="*/ 0 h 1727"/>
              <a:gd name="T36" fmla="*/ 1019 w 1281"/>
              <a:gd name="T37" fmla="*/ 92 h 1727"/>
              <a:gd name="T38" fmla="*/ 1019 w 1281"/>
              <a:gd name="T39" fmla="*/ 12 h 1727"/>
              <a:gd name="T40" fmla="*/ 1017 w 1281"/>
              <a:gd name="T41" fmla="*/ 0 h 1727"/>
              <a:gd name="T42" fmla="*/ 1010 w 1281"/>
              <a:gd name="T43" fmla="*/ 92 h 1727"/>
              <a:gd name="T44" fmla="*/ 1000 w 1281"/>
              <a:gd name="T45" fmla="*/ 80 h 1727"/>
              <a:gd name="T46" fmla="*/ 1000 w 1281"/>
              <a:gd name="T47" fmla="*/ 257 h 1727"/>
              <a:gd name="T48" fmla="*/ 1000 w 1281"/>
              <a:gd name="T49" fmla="*/ 282 h 1727"/>
              <a:gd name="T50" fmla="*/ 971 w 1281"/>
              <a:gd name="T51" fmla="*/ 304 h 1727"/>
              <a:gd name="T52" fmla="*/ 971 w 1281"/>
              <a:gd name="T53" fmla="*/ 313 h 1727"/>
              <a:gd name="T54" fmla="*/ 971 w 1281"/>
              <a:gd name="T55" fmla="*/ 335 h 1727"/>
              <a:gd name="T56" fmla="*/ 971 w 1281"/>
              <a:gd name="T57" fmla="*/ 403 h 1727"/>
              <a:gd name="T58" fmla="*/ 968 w 1281"/>
              <a:gd name="T59" fmla="*/ 413 h 1727"/>
              <a:gd name="T60" fmla="*/ 932 w 1281"/>
              <a:gd name="T61" fmla="*/ 738 h 1727"/>
              <a:gd name="T62" fmla="*/ 814 w 1281"/>
              <a:gd name="T63" fmla="*/ 515 h 1727"/>
              <a:gd name="T64" fmla="*/ 746 w 1281"/>
              <a:gd name="T65" fmla="*/ 386 h 1727"/>
              <a:gd name="T66" fmla="*/ 719 w 1281"/>
              <a:gd name="T67" fmla="*/ 515 h 1727"/>
              <a:gd name="T68" fmla="*/ 608 w 1281"/>
              <a:gd name="T69" fmla="*/ 386 h 1727"/>
              <a:gd name="T70" fmla="*/ 557 w 1281"/>
              <a:gd name="T71" fmla="*/ 515 h 1727"/>
              <a:gd name="T72" fmla="*/ 513 w 1281"/>
              <a:gd name="T73" fmla="*/ 1195 h 1727"/>
              <a:gd name="T74" fmla="*/ 458 w 1281"/>
              <a:gd name="T75" fmla="*/ 1200 h 1727"/>
              <a:gd name="T76" fmla="*/ 431 w 1281"/>
              <a:gd name="T77" fmla="*/ 1202 h 1727"/>
              <a:gd name="T78" fmla="*/ 412 w 1281"/>
              <a:gd name="T79" fmla="*/ 1180 h 1727"/>
              <a:gd name="T80" fmla="*/ 370 w 1281"/>
              <a:gd name="T81" fmla="*/ 1207 h 1727"/>
              <a:gd name="T82" fmla="*/ 370 w 1281"/>
              <a:gd name="T83" fmla="*/ 1210 h 1727"/>
              <a:gd name="T84" fmla="*/ 370 w 1281"/>
              <a:gd name="T85" fmla="*/ 1200 h 1727"/>
              <a:gd name="T86" fmla="*/ 322 w 1281"/>
              <a:gd name="T87" fmla="*/ 1188 h 1727"/>
              <a:gd name="T88" fmla="*/ 312 w 1281"/>
              <a:gd name="T89" fmla="*/ 1202 h 1727"/>
              <a:gd name="T90" fmla="*/ 269 w 1281"/>
              <a:gd name="T91" fmla="*/ 1197 h 1727"/>
              <a:gd name="T92" fmla="*/ 140 w 1281"/>
              <a:gd name="T93" fmla="*/ 1193 h 1727"/>
              <a:gd name="T94" fmla="*/ 0 w 1281"/>
              <a:gd name="T95" fmla="*/ 1210 h 1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281" h="1727">
                <a:moveTo>
                  <a:pt x="0" y="1727"/>
                </a:moveTo>
                <a:lnTo>
                  <a:pt x="1281" y="1727"/>
                </a:lnTo>
                <a:lnTo>
                  <a:pt x="1281" y="304"/>
                </a:lnTo>
                <a:lnTo>
                  <a:pt x="1194" y="304"/>
                </a:lnTo>
                <a:lnTo>
                  <a:pt x="1194" y="291"/>
                </a:lnTo>
                <a:lnTo>
                  <a:pt x="1194" y="284"/>
                </a:lnTo>
                <a:lnTo>
                  <a:pt x="1194" y="267"/>
                </a:lnTo>
                <a:lnTo>
                  <a:pt x="1194" y="265"/>
                </a:lnTo>
                <a:lnTo>
                  <a:pt x="1080" y="265"/>
                </a:lnTo>
                <a:lnTo>
                  <a:pt x="1080" y="126"/>
                </a:lnTo>
                <a:lnTo>
                  <a:pt x="1080" y="80"/>
                </a:lnTo>
                <a:lnTo>
                  <a:pt x="1073" y="80"/>
                </a:lnTo>
                <a:lnTo>
                  <a:pt x="1073" y="92"/>
                </a:lnTo>
                <a:lnTo>
                  <a:pt x="1063" y="92"/>
                </a:lnTo>
                <a:lnTo>
                  <a:pt x="1063" y="12"/>
                </a:lnTo>
                <a:lnTo>
                  <a:pt x="1063" y="12"/>
                </a:lnTo>
                <a:lnTo>
                  <a:pt x="1063" y="0"/>
                </a:lnTo>
                <a:lnTo>
                  <a:pt x="1061" y="0"/>
                </a:lnTo>
                <a:lnTo>
                  <a:pt x="1061" y="92"/>
                </a:lnTo>
                <a:lnTo>
                  <a:pt x="1053" y="92"/>
                </a:lnTo>
                <a:lnTo>
                  <a:pt x="1053" y="12"/>
                </a:lnTo>
                <a:lnTo>
                  <a:pt x="1053" y="12"/>
                </a:lnTo>
                <a:lnTo>
                  <a:pt x="1053" y="0"/>
                </a:lnTo>
                <a:lnTo>
                  <a:pt x="1048" y="0"/>
                </a:lnTo>
                <a:lnTo>
                  <a:pt x="1048" y="92"/>
                </a:lnTo>
                <a:lnTo>
                  <a:pt x="1041" y="92"/>
                </a:lnTo>
                <a:lnTo>
                  <a:pt x="1041" y="12"/>
                </a:lnTo>
                <a:lnTo>
                  <a:pt x="1041" y="12"/>
                </a:lnTo>
                <a:lnTo>
                  <a:pt x="1041" y="0"/>
                </a:lnTo>
                <a:lnTo>
                  <a:pt x="1039" y="0"/>
                </a:lnTo>
                <a:lnTo>
                  <a:pt x="1039" y="92"/>
                </a:lnTo>
                <a:lnTo>
                  <a:pt x="1031" y="92"/>
                </a:lnTo>
                <a:lnTo>
                  <a:pt x="1031" y="12"/>
                </a:lnTo>
                <a:lnTo>
                  <a:pt x="1031" y="12"/>
                </a:lnTo>
                <a:lnTo>
                  <a:pt x="1029" y="0"/>
                </a:lnTo>
                <a:lnTo>
                  <a:pt x="1027" y="0"/>
                </a:lnTo>
                <a:lnTo>
                  <a:pt x="1027" y="92"/>
                </a:lnTo>
                <a:lnTo>
                  <a:pt x="1019" y="92"/>
                </a:lnTo>
                <a:lnTo>
                  <a:pt x="1019" y="12"/>
                </a:lnTo>
                <a:lnTo>
                  <a:pt x="1019" y="12"/>
                </a:lnTo>
                <a:lnTo>
                  <a:pt x="1019" y="0"/>
                </a:lnTo>
                <a:lnTo>
                  <a:pt x="1017" y="0"/>
                </a:lnTo>
                <a:lnTo>
                  <a:pt x="1017" y="92"/>
                </a:lnTo>
                <a:lnTo>
                  <a:pt x="1010" y="92"/>
                </a:lnTo>
                <a:lnTo>
                  <a:pt x="1007" y="80"/>
                </a:lnTo>
                <a:lnTo>
                  <a:pt x="1000" y="80"/>
                </a:lnTo>
                <a:lnTo>
                  <a:pt x="1000" y="253"/>
                </a:lnTo>
                <a:lnTo>
                  <a:pt x="1000" y="257"/>
                </a:lnTo>
                <a:lnTo>
                  <a:pt x="1000" y="274"/>
                </a:lnTo>
                <a:lnTo>
                  <a:pt x="1000" y="282"/>
                </a:lnTo>
                <a:lnTo>
                  <a:pt x="1000" y="304"/>
                </a:lnTo>
                <a:lnTo>
                  <a:pt x="971" y="304"/>
                </a:lnTo>
                <a:lnTo>
                  <a:pt x="971" y="308"/>
                </a:lnTo>
                <a:lnTo>
                  <a:pt x="971" y="313"/>
                </a:lnTo>
                <a:lnTo>
                  <a:pt x="971" y="333"/>
                </a:lnTo>
                <a:lnTo>
                  <a:pt x="971" y="335"/>
                </a:lnTo>
                <a:lnTo>
                  <a:pt x="971" y="355"/>
                </a:lnTo>
                <a:lnTo>
                  <a:pt x="971" y="403"/>
                </a:lnTo>
                <a:lnTo>
                  <a:pt x="968" y="403"/>
                </a:lnTo>
                <a:lnTo>
                  <a:pt x="968" y="413"/>
                </a:lnTo>
                <a:lnTo>
                  <a:pt x="932" y="413"/>
                </a:lnTo>
                <a:lnTo>
                  <a:pt x="932" y="738"/>
                </a:lnTo>
                <a:lnTo>
                  <a:pt x="814" y="738"/>
                </a:lnTo>
                <a:lnTo>
                  <a:pt x="814" y="515"/>
                </a:lnTo>
                <a:lnTo>
                  <a:pt x="746" y="515"/>
                </a:lnTo>
                <a:lnTo>
                  <a:pt x="746" y="386"/>
                </a:lnTo>
                <a:lnTo>
                  <a:pt x="719" y="386"/>
                </a:lnTo>
                <a:lnTo>
                  <a:pt x="719" y="515"/>
                </a:lnTo>
                <a:lnTo>
                  <a:pt x="608" y="515"/>
                </a:lnTo>
                <a:lnTo>
                  <a:pt x="608" y="386"/>
                </a:lnTo>
                <a:lnTo>
                  <a:pt x="557" y="386"/>
                </a:lnTo>
                <a:lnTo>
                  <a:pt x="557" y="515"/>
                </a:lnTo>
                <a:lnTo>
                  <a:pt x="513" y="515"/>
                </a:lnTo>
                <a:lnTo>
                  <a:pt x="513" y="1195"/>
                </a:lnTo>
                <a:lnTo>
                  <a:pt x="475" y="1197"/>
                </a:lnTo>
                <a:lnTo>
                  <a:pt x="458" y="1200"/>
                </a:lnTo>
                <a:lnTo>
                  <a:pt x="433" y="1202"/>
                </a:lnTo>
                <a:lnTo>
                  <a:pt x="431" y="1202"/>
                </a:lnTo>
                <a:lnTo>
                  <a:pt x="421" y="1188"/>
                </a:lnTo>
                <a:lnTo>
                  <a:pt x="412" y="1180"/>
                </a:lnTo>
                <a:lnTo>
                  <a:pt x="373" y="1200"/>
                </a:lnTo>
                <a:lnTo>
                  <a:pt x="370" y="1207"/>
                </a:lnTo>
                <a:lnTo>
                  <a:pt x="370" y="1210"/>
                </a:lnTo>
                <a:lnTo>
                  <a:pt x="370" y="1210"/>
                </a:lnTo>
                <a:lnTo>
                  <a:pt x="370" y="1207"/>
                </a:lnTo>
                <a:lnTo>
                  <a:pt x="370" y="1200"/>
                </a:lnTo>
                <a:lnTo>
                  <a:pt x="332" y="1180"/>
                </a:lnTo>
                <a:lnTo>
                  <a:pt x="322" y="1188"/>
                </a:lnTo>
                <a:lnTo>
                  <a:pt x="312" y="1202"/>
                </a:lnTo>
                <a:lnTo>
                  <a:pt x="312" y="1202"/>
                </a:lnTo>
                <a:lnTo>
                  <a:pt x="288" y="1200"/>
                </a:lnTo>
                <a:lnTo>
                  <a:pt x="269" y="1197"/>
                </a:lnTo>
                <a:lnTo>
                  <a:pt x="160" y="1193"/>
                </a:lnTo>
                <a:lnTo>
                  <a:pt x="140" y="1193"/>
                </a:lnTo>
                <a:lnTo>
                  <a:pt x="22" y="1205"/>
                </a:lnTo>
                <a:lnTo>
                  <a:pt x="0" y="1210"/>
                </a:lnTo>
                <a:lnTo>
                  <a:pt x="0" y="17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Freeform 18"/>
          <p:cNvSpPr>
            <a:spLocks noEditPoints="1"/>
          </p:cNvSpPr>
          <p:nvPr/>
        </p:nvSpPr>
        <p:spPr bwMode="auto">
          <a:xfrm>
            <a:off x="3175" y="4449254"/>
            <a:ext cx="2032266" cy="2655133"/>
          </a:xfrm>
          <a:custGeom>
            <a:avLst/>
            <a:gdLst>
              <a:gd name="T0" fmla="*/ 933 w 1279"/>
              <a:gd name="T1" fmla="*/ 988 h 1671"/>
              <a:gd name="T2" fmla="*/ 712 w 1279"/>
              <a:gd name="T3" fmla="*/ 933 h 1671"/>
              <a:gd name="T4" fmla="*/ 577 w 1279"/>
              <a:gd name="T5" fmla="*/ 1207 h 1671"/>
              <a:gd name="T6" fmla="*/ 303 w 1279"/>
              <a:gd name="T7" fmla="*/ 1336 h 1671"/>
              <a:gd name="T8" fmla="*/ 230 w 1279"/>
              <a:gd name="T9" fmla="*/ 517 h 1671"/>
              <a:gd name="T10" fmla="*/ 194 w 1279"/>
              <a:gd name="T11" fmla="*/ 505 h 1671"/>
              <a:gd name="T12" fmla="*/ 240 w 1279"/>
              <a:gd name="T13" fmla="*/ 498 h 1671"/>
              <a:gd name="T14" fmla="*/ 211 w 1279"/>
              <a:gd name="T15" fmla="*/ 486 h 1671"/>
              <a:gd name="T16" fmla="*/ 194 w 1279"/>
              <a:gd name="T17" fmla="*/ 481 h 1671"/>
              <a:gd name="T18" fmla="*/ 192 w 1279"/>
              <a:gd name="T19" fmla="*/ 432 h 1671"/>
              <a:gd name="T20" fmla="*/ 182 w 1279"/>
              <a:gd name="T21" fmla="*/ 427 h 1671"/>
              <a:gd name="T22" fmla="*/ 204 w 1279"/>
              <a:gd name="T23" fmla="*/ 425 h 1671"/>
              <a:gd name="T24" fmla="*/ 218 w 1279"/>
              <a:gd name="T25" fmla="*/ 425 h 1671"/>
              <a:gd name="T26" fmla="*/ 233 w 1279"/>
              <a:gd name="T27" fmla="*/ 418 h 1671"/>
              <a:gd name="T28" fmla="*/ 235 w 1279"/>
              <a:gd name="T29" fmla="*/ 410 h 1671"/>
              <a:gd name="T30" fmla="*/ 189 w 1279"/>
              <a:gd name="T31" fmla="*/ 398 h 1671"/>
              <a:gd name="T32" fmla="*/ 172 w 1279"/>
              <a:gd name="T33" fmla="*/ 379 h 1671"/>
              <a:gd name="T34" fmla="*/ 168 w 1279"/>
              <a:gd name="T35" fmla="*/ 245 h 1671"/>
              <a:gd name="T36" fmla="*/ 163 w 1279"/>
              <a:gd name="T37" fmla="*/ 146 h 1671"/>
              <a:gd name="T38" fmla="*/ 158 w 1279"/>
              <a:gd name="T39" fmla="*/ 63 h 1671"/>
              <a:gd name="T40" fmla="*/ 155 w 1279"/>
              <a:gd name="T41" fmla="*/ 0 h 1671"/>
              <a:gd name="T42" fmla="*/ 153 w 1279"/>
              <a:gd name="T43" fmla="*/ 0 h 1671"/>
              <a:gd name="T44" fmla="*/ 151 w 1279"/>
              <a:gd name="T45" fmla="*/ 65 h 1671"/>
              <a:gd name="T46" fmla="*/ 148 w 1279"/>
              <a:gd name="T47" fmla="*/ 146 h 1671"/>
              <a:gd name="T48" fmla="*/ 146 w 1279"/>
              <a:gd name="T49" fmla="*/ 374 h 1671"/>
              <a:gd name="T50" fmla="*/ 138 w 1279"/>
              <a:gd name="T51" fmla="*/ 386 h 1671"/>
              <a:gd name="T52" fmla="*/ 117 w 1279"/>
              <a:gd name="T53" fmla="*/ 401 h 1671"/>
              <a:gd name="T54" fmla="*/ 80 w 1279"/>
              <a:gd name="T55" fmla="*/ 418 h 1671"/>
              <a:gd name="T56" fmla="*/ 95 w 1279"/>
              <a:gd name="T57" fmla="*/ 425 h 1671"/>
              <a:gd name="T58" fmla="*/ 112 w 1279"/>
              <a:gd name="T59" fmla="*/ 427 h 1671"/>
              <a:gd name="T60" fmla="*/ 129 w 1279"/>
              <a:gd name="T61" fmla="*/ 427 h 1671"/>
              <a:gd name="T62" fmla="*/ 119 w 1279"/>
              <a:gd name="T63" fmla="*/ 439 h 1671"/>
              <a:gd name="T64" fmla="*/ 121 w 1279"/>
              <a:gd name="T65" fmla="*/ 481 h 1671"/>
              <a:gd name="T66" fmla="*/ 100 w 1279"/>
              <a:gd name="T67" fmla="*/ 486 h 1671"/>
              <a:gd name="T68" fmla="*/ 75 w 1279"/>
              <a:gd name="T69" fmla="*/ 498 h 1671"/>
              <a:gd name="T70" fmla="*/ 121 w 1279"/>
              <a:gd name="T71" fmla="*/ 507 h 1671"/>
              <a:gd name="T72" fmla="*/ 85 w 1279"/>
              <a:gd name="T73" fmla="*/ 520 h 1671"/>
              <a:gd name="T74" fmla="*/ 27 w 1279"/>
              <a:gd name="T75" fmla="*/ 1333 h 1671"/>
              <a:gd name="T76" fmla="*/ 126 w 1279"/>
              <a:gd name="T77" fmla="*/ 498 h 1671"/>
              <a:gd name="T78" fmla="*/ 121 w 1279"/>
              <a:gd name="T79" fmla="*/ 498 h 1671"/>
              <a:gd name="T80" fmla="*/ 121 w 1279"/>
              <a:gd name="T81" fmla="*/ 568 h 1671"/>
              <a:gd name="T82" fmla="*/ 119 w 1279"/>
              <a:gd name="T83" fmla="*/ 656 h 1671"/>
              <a:gd name="T84" fmla="*/ 138 w 1279"/>
              <a:gd name="T85" fmla="*/ 799 h 1671"/>
              <a:gd name="T86" fmla="*/ 124 w 1279"/>
              <a:gd name="T87" fmla="*/ 814 h 1671"/>
              <a:gd name="T88" fmla="*/ 119 w 1279"/>
              <a:gd name="T89" fmla="*/ 937 h 1671"/>
              <a:gd name="T90" fmla="*/ 141 w 1279"/>
              <a:gd name="T91" fmla="*/ 1071 h 1671"/>
              <a:gd name="T92" fmla="*/ 121 w 1279"/>
              <a:gd name="T93" fmla="*/ 1188 h 1671"/>
              <a:gd name="T94" fmla="*/ 129 w 1279"/>
              <a:gd name="T95" fmla="*/ 1185 h 1671"/>
              <a:gd name="T96" fmla="*/ 182 w 1279"/>
              <a:gd name="T97" fmla="*/ 656 h 1671"/>
              <a:gd name="T98" fmla="*/ 189 w 1279"/>
              <a:gd name="T99" fmla="*/ 799 h 1671"/>
              <a:gd name="T100" fmla="*/ 199 w 1279"/>
              <a:gd name="T101" fmla="*/ 937 h 1671"/>
              <a:gd name="T102" fmla="*/ 199 w 1279"/>
              <a:gd name="T103" fmla="*/ 957 h 1671"/>
              <a:gd name="T104" fmla="*/ 184 w 1279"/>
              <a:gd name="T105" fmla="*/ 1185 h 1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279" h="1671">
                <a:moveTo>
                  <a:pt x="1279" y="1154"/>
                </a:moveTo>
                <a:lnTo>
                  <a:pt x="1182" y="1178"/>
                </a:lnTo>
                <a:lnTo>
                  <a:pt x="1100" y="1212"/>
                </a:lnTo>
                <a:lnTo>
                  <a:pt x="1063" y="1212"/>
                </a:lnTo>
                <a:lnTo>
                  <a:pt x="1063" y="988"/>
                </a:lnTo>
                <a:lnTo>
                  <a:pt x="933" y="988"/>
                </a:lnTo>
                <a:lnTo>
                  <a:pt x="933" y="933"/>
                </a:lnTo>
                <a:lnTo>
                  <a:pt x="894" y="933"/>
                </a:lnTo>
                <a:lnTo>
                  <a:pt x="894" y="877"/>
                </a:lnTo>
                <a:lnTo>
                  <a:pt x="783" y="877"/>
                </a:lnTo>
                <a:lnTo>
                  <a:pt x="783" y="933"/>
                </a:lnTo>
                <a:lnTo>
                  <a:pt x="712" y="933"/>
                </a:lnTo>
                <a:lnTo>
                  <a:pt x="712" y="988"/>
                </a:lnTo>
                <a:lnTo>
                  <a:pt x="671" y="988"/>
                </a:lnTo>
                <a:lnTo>
                  <a:pt x="671" y="1183"/>
                </a:lnTo>
                <a:lnTo>
                  <a:pt x="659" y="1180"/>
                </a:lnTo>
                <a:lnTo>
                  <a:pt x="618" y="1188"/>
                </a:lnTo>
                <a:lnTo>
                  <a:pt x="577" y="1207"/>
                </a:lnTo>
                <a:lnTo>
                  <a:pt x="543" y="1236"/>
                </a:lnTo>
                <a:lnTo>
                  <a:pt x="519" y="1275"/>
                </a:lnTo>
                <a:lnTo>
                  <a:pt x="506" y="1309"/>
                </a:lnTo>
                <a:lnTo>
                  <a:pt x="315" y="1309"/>
                </a:lnTo>
                <a:lnTo>
                  <a:pt x="303" y="1314"/>
                </a:lnTo>
                <a:lnTo>
                  <a:pt x="303" y="1336"/>
                </a:lnTo>
                <a:lnTo>
                  <a:pt x="247" y="1333"/>
                </a:lnTo>
                <a:lnTo>
                  <a:pt x="243" y="520"/>
                </a:lnTo>
                <a:lnTo>
                  <a:pt x="243" y="520"/>
                </a:lnTo>
                <a:lnTo>
                  <a:pt x="240" y="520"/>
                </a:lnTo>
                <a:lnTo>
                  <a:pt x="235" y="517"/>
                </a:lnTo>
                <a:lnTo>
                  <a:pt x="230" y="517"/>
                </a:lnTo>
                <a:lnTo>
                  <a:pt x="230" y="517"/>
                </a:lnTo>
                <a:lnTo>
                  <a:pt x="230" y="510"/>
                </a:lnTo>
                <a:lnTo>
                  <a:pt x="228" y="507"/>
                </a:lnTo>
                <a:lnTo>
                  <a:pt x="221" y="507"/>
                </a:lnTo>
                <a:lnTo>
                  <a:pt x="209" y="507"/>
                </a:lnTo>
                <a:lnTo>
                  <a:pt x="194" y="505"/>
                </a:lnTo>
                <a:lnTo>
                  <a:pt x="184" y="505"/>
                </a:lnTo>
                <a:lnTo>
                  <a:pt x="184" y="500"/>
                </a:lnTo>
                <a:lnTo>
                  <a:pt x="192" y="500"/>
                </a:lnTo>
                <a:lnTo>
                  <a:pt x="211" y="500"/>
                </a:lnTo>
                <a:lnTo>
                  <a:pt x="228" y="498"/>
                </a:lnTo>
                <a:lnTo>
                  <a:pt x="240" y="498"/>
                </a:lnTo>
                <a:lnTo>
                  <a:pt x="247" y="495"/>
                </a:lnTo>
                <a:lnTo>
                  <a:pt x="247" y="493"/>
                </a:lnTo>
                <a:lnTo>
                  <a:pt x="247" y="490"/>
                </a:lnTo>
                <a:lnTo>
                  <a:pt x="240" y="488"/>
                </a:lnTo>
                <a:lnTo>
                  <a:pt x="228" y="486"/>
                </a:lnTo>
                <a:lnTo>
                  <a:pt x="211" y="486"/>
                </a:lnTo>
                <a:lnTo>
                  <a:pt x="189" y="486"/>
                </a:lnTo>
                <a:lnTo>
                  <a:pt x="184" y="486"/>
                </a:lnTo>
                <a:lnTo>
                  <a:pt x="184" y="483"/>
                </a:lnTo>
                <a:lnTo>
                  <a:pt x="187" y="483"/>
                </a:lnTo>
                <a:lnTo>
                  <a:pt x="192" y="481"/>
                </a:lnTo>
                <a:lnTo>
                  <a:pt x="194" y="481"/>
                </a:lnTo>
                <a:lnTo>
                  <a:pt x="194" y="478"/>
                </a:lnTo>
                <a:lnTo>
                  <a:pt x="194" y="469"/>
                </a:lnTo>
                <a:lnTo>
                  <a:pt x="192" y="459"/>
                </a:lnTo>
                <a:lnTo>
                  <a:pt x="192" y="449"/>
                </a:lnTo>
                <a:lnTo>
                  <a:pt x="192" y="439"/>
                </a:lnTo>
                <a:lnTo>
                  <a:pt x="192" y="432"/>
                </a:lnTo>
                <a:lnTo>
                  <a:pt x="192" y="430"/>
                </a:lnTo>
                <a:lnTo>
                  <a:pt x="192" y="430"/>
                </a:lnTo>
                <a:lnTo>
                  <a:pt x="189" y="427"/>
                </a:lnTo>
                <a:lnTo>
                  <a:pt x="184" y="427"/>
                </a:lnTo>
                <a:lnTo>
                  <a:pt x="182" y="427"/>
                </a:lnTo>
                <a:lnTo>
                  <a:pt x="182" y="427"/>
                </a:lnTo>
                <a:lnTo>
                  <a:pt x="184" y="427"/>
                </a:lnTo>
                <a:lnTo>
                  <a:pt x="189" y="427"/>
                </a:lnTo>
                <a:lnTo>
                  <a:pt x="189" y="427"/>
                </a:lnTo>
                <a:lnTo>
                  <a:pt x="199" y="427"/>
                </a:lnTo>
                <a:lnTo>
                  <a:pt x="204" y="425"/>
                </a:lnTo>
                <a:lnTo>
                  <a:pt x="204" y="425"/>
                </a:lnTo>
                <a:lnTo>
                  <a:pt x="204" y="425"/>
                </a:lnTo>
                <a:lnTo>
                  <a:pt x="209" y="425"/>
                </a:lnTo>
                <a:lnTo>
                  <a:pt x="214" y="425"/>
                </a:lnTo>
                <a:lnTo>
                  <a:pt x="214" y="425"/>
                </a:lnTo>
                <a:lnTo>
                  <a:pt x="214" y="425"/>
                </a:lnTo>
                <a:lnTo>
                  <a:pt x="218" y="425"/>
                </a:lnTo>
                <a:lnTo>
                  <a:pt x="221" y="422"/>
                </a:lnTo>
                <a:lnTo>
                  <a:pt x="221" y="422"/>
                </a:lnTo>
                <a:lnTo>
                  <a:pt x="221" y="422"/>
                </a:lnTo>
                <a:lnTo>
                  <a:pt x="221" y="422"/>
                </a:lnTo>
                <a:lnTo>
                  <a:pt x="230" y="418"/>
                </a:lnTo>
                <a:lnTo>
                  <a:pt x="233" y="418"/>
                </a:lnTo>
                <a:lnTo>
                  <a:pt x="233" y="418"/>
                </a:lnTo>
                <a:lnTo>
                  <a:pt x="235" y="415"/>
                </a:lnTo>
                <a:lnTo>
                  <a:pt x="235" y="413"/>
                </a:lnTo>
                <a:lnTo>
                  <a:pt x="235" y="413"/>
                </a:lnTo>
                <a:lnTo>
                  <a:pt x="235" y="410"/>
                </a:lnTo>
                <a:lnTo>
                  <a:pt x="235" y="410"/>
                </a:lnTo>
                <a:lnTo>
                  <a:pt x="221" y="403"/>
                </a:lnTo>
                <a:lnTo>
                  <a:pt x="218" y="403"/>
                </a:lnTo>
                <a:lnTo>
                  <a:pt x="209" y="401"/>
                </a:lnTo>
                <a:lnTo>
                  <a:pt x="197" y="401"/>
                </a:lnTo>
                <a:lnTo>
                  <a:pt x="194" y="401"/>
                </a:lnTo>
                <a:lnTo>
                  <a:pt x="189" y="398"/>
                </a:lnTo>
                <a:lnTo>
                  <a:pt x="187" y="396"/>
                </a:lnTo>
                <a:lnTo>
                  <a:pt x="182" y="393"/>
                </a:lnTo>
                <a:lnTo>
                  <a:pt x="180" y="391"/>
                </a:lnTo>
                <a:lnTo>
                  <a:pt x="177" y="386"/>
                </a:lnTo>
                <a:lnTo>
                  <a:pt x="175" y="381"/>
                </a:lnTo>
                <a:lnTo>
                  <a:pt x="172" y="379"/>
                </a:lnTo>
                <a:lnTo>
                  <a:pt x="170" y="374"/>
                </a:lnTo>
                <a:lnTo>
                  <a:pt x="170" y="374"/>
                </a:lnTo>
                <a:lnTo>
                  <a:pt x="168" y="374"/>
                </a:lnTo>
                <a:lnTo>
                  <a:pt x="168" y="374"/>
                </a:lnTo>
                <a:lnTo>
                  <a:pt x="168" y="245"/>
                </a:lnTo>
                <a:lnTo>
                  <a:pt x="168" y="245"/>
                </a:lnTo>
                <a:lnTo>
                  <a:pt x="165" y="243"/>
                </a:lnTo>
                <a:lnTo>
                  <a:pt x="165" y="243"/>
                </a:lnTo>
                <a:lnTo>
                  <a:pt x="163" y="243"/>
                </a:lnTo>
                <a:lnTo>
                  <a:pt x="163" y="146"/>
                </a:lnTo>
                <a:lnTo>
                  <a:pt x="163" y="146"/>
                </a:lnTo>
                <a:lnTo>
                  <a:pt x="163" y="146"/>
                </a:lnTo>
                <a:lnTo>
                  <a:pt x="160" y="146"/>
                </a:lnTo>
                <a:lnTo>
                  <a:pt x="160" y="146"/>
                </a:lnTo>
                <a:lnTo>
                  <a:pt x="160" y="65"/>
                </a:lnTo>
                <a:lnTo>
                  <a:pt x="160" y="63"/>
                </a:lnTo>
                <a:lnTo>
                  <a:pt x="158" y="63"/>
                </a:lnTo>
                <a:lnTo>
                  <a:pt x="158" y="63"/>
                </a:lnTo>
                <a:lnTo>
                  <a:pt x="158" y="63"/>
                </a:lnTo>
                <a:lnTo>
                  <a:pt x="158" y="0"/>
                </a:lnTo>
                <a:lnTo>
                  <a:pt x="158" y="0"/>
                </a:lnTo>
                <a:lnTo>
                  <a:pt x="155" y="0"/>
                </a:lnTo>
                <a:lnTo>
                  <a:pt x="155" y="0"/>
                </a:lnTo>
                <a:lnTo>
                  <a:pt x="155" y="0"/>
                </a:lnTo>
                <a:lnTo>
                  <a:pt x="155" y="0"/>
                </a:lnTo>
                <a:lnTo>
                  <a:pt x="155" y="0"/>
                </a:lnTo>
                <a:lnTo>
                  <a:pt x="155" y="0"/>
                </a:lnTo>
                <a:lnTo>
                  <a:pt x="153" y="0"/>
                </a:lnTo>
                <a:lnTo>
                  <a:pt x="153" y="0"/>
                </a:lnTo>
                <a:lnTo>
                  <a:pt x="153" y="0"/>
                </a:lnTo>
                <a:lnTo>
                  <a:pt x="153" y="2"/>
                </a:lnTo>
                <a:lnTo>
                  <a:pt x="153" y="2"/>
                </a:lnTo>
                <a:lnTo>
                  <a:pt x="153" y="63"/>
                </a:lnTo>
                <a:lnTo>
                  <a:pt x="153" y="63"/>
                </a:lnTo>
                <a:lnTo>
                  <a:pt x="153" y="63"/>
                </a:lnTo>
                <a:lnTo>
                  <a:pt x="151" y="65"/>
                </a:lnTo>
                <a:lnTo>
                  <a:pt x="151" y="65"/>
                </a:lnTo>
                <a:lnTo>
                  <a:pt x="151" y="65"/>
                </a:lnTo>
                <a:lnTo>
                  <a:pt x="151" y="146"/>
                </a:lnTo>
                <a:lnTo>
                  <a:pt x="151" y="146"/>
                </a:lnTo>
                <a:lnTo>
                  <a:pt x="151" y="146"/>
                </a:lnTo>
                <a:lnTo>
                  <a:pt x="148" y="146"/>
                </a:lnTo>
                <a:lnTo>
                  <a:pt x="148" y="146"/>
                </a:lnTo>
                <a:lnTo>
                  <a:pt x="148" y="243"/>
                </a:lnTo>
                <a:lnTo>
                  <a:pt x="148" y="243"/>
                </a:lnTo>
                <a:lnTo>
                  <a:pt x="146" y="245"/>
                </a:lnTo>
                <a:lnTo>
                  <a:pt x="146" y="245"/>
                </a:lnTo>
                <a:lnTo>
                  <a:pt x="146" y="374"/>
                </a:lnTo>
                <a:lnTo>
                  <a:pt x="146" y="374"/>
                </a:lnTo>
                <a:lnTo>
                  <a:pt x="143" y="374"/>
                </a:lnTo>
                <a:lnTo>
                  <a:pt x="143" y="374"/>
                </a:lnTo>
                <a:lnTo>
                  <a:pt x="141" y="379"/>
                </a:lnTo>
                <a:lnTo>
                  <a:pt x="141" y="384"/>
                </a:lnTo>
                <a:lnTo>
                  <a:pt x="138" y="386"/>
                </a:lnTo>
                <a:lnTo>
                  <a:pt x="136" y="391"/>
                </a:lnTo>
                <a:lnTo>
                  <a:pt x="131" y="393"/>
                </a:lnTo>
                <a:lnTo>
                  <a:pt x="129" y="396"/>
                </a:lnTo>
                <a:lnTo>
                  <a:pt x="124" y="398"/>
                </a:lnTo>
                <a:lnTo>
                  <a:pt x="121" y="401"/>
                </a:lnTo>
                <a:lnTo>
                  <a:pt x="117" y="401"/>
                </a:lnTo>
                <a:lnTo>
                  <a:pt x="105" y="403"/>
                </a:lnTo>
                <a:lnTo>
                  <a:pt x="97" y="403"/>
                </a:lnTo>
                <a:lnTo>
                  <a:pt x="92" y="405"/>
                </a:lnTo>
                <a:lnTo>
                  <a:pt x="80" y="413"/>
                </a:lnTo>
                <a:lnTo>
                  <a:pt x="80" y="413"/>
                </a:lnTo>
                <a:lnTo>
                  <a:pt x="80" y="418"/>
                </a:lnTo>
                <a:lnTo>
                  <a:pt x="80" y="418"/>
                </a:lnTo>
                <a:lnTo>
                  <a:pt x="80" y="420"/>
                </a:lnTo>
                <a:lnTo>
                  <a:pt x="85" y="420"/>
                </a:lnTo>
                <a:lnTo>
                  <a:pt x="95" y="425"/>
                </a:lnTo>
                <a:lnTo>
                  <a:pt x="95" y="425"/>
                </a:lnTo>
                <a:lnTo>
                  <a:pt x="95" y="425"/>
                </a:lnTo>
                <a:lnTo>
                  <a:pt x="100" y="425"/>
                </a:lnTo>
                <a:lnTo>
                  <a:pt x="100" y="425"/>
                </a:lnTo>
                <a:lnTo>
                  <a:pt x="102" y="425"/>
                </a:lnTo>
                <a:lnTo>
                  <a:pt x="102" y="425"/>
                </a:lnTo>
                <a:lnTo>
                  <a:pt x="107" y="427"/>
                </a:lnTo>
                <a:lnTo>
                  <a:pt x="112" y="427"/>
                </a:lnTo>
                <a:lnTo>
                  <a:pt x="112" y="427"/>
                </a:lnTo>
                <a:lnTo>
                  <a:pt x="119" y="427"/>
                </a:lnTo>
                <a:lnTo>
                  <a:pt x="124" y="427"/>
                </a:lnTo>
                <a:lnTo>
                  <a:pt x="124" y="427"/>
                </a:lnTo>
                <a:lnTo>
                  <a:pt x="124" y="427"/>
                </a:lnTo>
                <a:lnTo>
                  <a:pt x="129" y="427"/>
                </a:lnTo>
                <a:lnTo>
                  <a:pt x="129" y="427"/>
                </a:lnTo>
                <a:lnTo>
                  <a:pt x="126" y="430"/>
                </a:lnTo>
                <a:lnTo>
                  <a:pt x="121" y="430"/>
                </a:lnTo>
                <a:lnTo>
                  <a:pt x="119" y="430"/>
                </a:lnTo>
                <a:lnTo>
                  <a:pt x="119" y="432"/>
                </a:lnTo>
                <a:lnTo>
                  <a:pt x="119" y="439"/>
                </a:lnTo>
                <a:lnTo>
                  <a:pt x="119" y="449"/>
                </a:lnTo>
                <a:lnTo>
                  <a:pt x="119" y="459"/>
                </a:lnTo>
                <a:lnTo>
                  <a:pt x="119" y="469"/>
                </a:lnTo>
                <a:lnTo>
                  <a:pt x="119" y="478"/>
                </a:lnTo>
                <a:lnTo>
                  <a:pt x="119" y="481"/>
                </a:lnTo>
                <a:lnTo>
                  <a:pt x="121" y="481"/>
                </a:lnTo>
                <a:lnTo>
                  <a:pt x="124" y="483"/>
                </a:lnTo>
                <a:lnTo>
                  <a:pt x="129" y="483"/>
                </a:lnTo>
                <a:lnTo>
                  <a:pt x="131" y="483"/>
                </a:lnTo>
                <a:lnTo>
                  <a:pt x="131" y="486"/>
                </a:lnTo>
                <a:lnTo>
                  <a:pt x="119" y="486"/>
                </a:lnTo>
                <a:lnTo>
                  <a:pt x="100" y="486"/>
                </a:lnTo>
                <a:lnTo>
                  <a:pt x="83" y="488"/>
                </a:lnTo>
                <a:lnTo>
                  <a:pt x="73" y="490"/>
                </a:lnTo>
                <a:lnTo>
                  <a:pt x="66" y="490"/>
                </a:lnTo>
                <a:lnTo>
                  <a:pt x="66" y="495"/>
                </a:lnTo>
                <a:lnTo>
                  <a:pt x="68" y="498"/>
                </a:lnTo>
                <a:lnTo>
                  <a:pt x="75" y="498"/>
                </a:lnTo>
                <a:lnTo>
                  <a:pt x="88" y="500"/>
                </a:lnTo>
                <a:lnTo>
                  <a:pt x="105" y="500"/>
                </a:lnTo>
                <a:lnTo>
                  <a:pt x="124" y="500"/>
                </a:lnTo>
                <a:lnTo>
                  <a:pt x="131" y="500"/>
                </a:lnTo>
                <a:lnTo>
                  <a:pt x="131" y="505"/>
                </a:lnTo>
                <a:lnTo>
                  <a:pt x="121" y="507"/>
                </a:lnTo>
                <a:lnTo>
                  <a:pt x="107" y="507"/>
                </a:lnTo>
                <a:lnTo>
                  <a:pt x="95" y="507"/>
                </a:lnTo>
                <a:lnTo>
                  <a:pt x="88" y="510"/>
                </a:lnTo>
                <a:lnTo>
                  <a:pt x="88" y="510"/>
                </a:lnTo>
                <a:lnTo>
                  <a:pt x="88" y="520"/>
                </a:lnTo>
                <a:lnTo>
                  <a:pt x="85" y="520"/>
                </a:lnTo>
                <a:lnTo>
                  <a:pt x="80" y="520"/>
                </a:lnTo>
                <a:lnTo>
                  <a:pt x="75" y="520"/>
                </a:lnTo>
                <a:lnTo>
                  <a:pt x="73" y="520"/>
                </a:lnTo>
                <a:lnTo>
                  <a:pt x="73" y="520"/>
                </a:lnTo>
                <a:lnTo>
                  <a:pt x="78" y="1331"/>
                </a:lnTo>
                <a:lnTo>
                  <a:pt x="27" y="1333"/>
                </a:lnTo>
                <a:lnTo>
                  <a:pt x="27" y="1350"/>
                </a:lnTo>
                <a:lnTo>
                  <a:pt x="0" y="1353"/>
                </a:lnTo>
                <a:lnTo>
                  <a:pt x="0" y="1671"/>
                </a:lnTo>
                <a:lnTo>
                  <a:pt x="1279" y="1671"/>
                </a:lnTo>
                <a:lnTo>
                  <a:pt x="1279" y="1154"/>
                </a:lnTo>
                <a:close/>
                <a:moveTo>
                  <a:pt x="126" y="498"/>
                </a:moveTo>
                <a:lnTo>
                  <a:pt x="124" y="498"/>
                </a:lnTo>
                <a:lnTo>
                  <a:pt x="121" y="498"/>
                </a:lnTo>
                <a:lnTo>
                  <a:pt x="119" y="498"/>
                </a:lnTo>
                <a:lnTo>
                  <a:pt x="117" y="498"/>
                </a:lnTo>
                <a:lnTo>
                  <a:pt x="119" y="498"/>
                </a:lnTo>
                <a:lnTo>
                  <a:pt x="121" y="498"/>
                </a:lnTo>
                <a:lnTo>
                  <a:pt x="124" y="498"/>
                </a:lnTo>
                <a:lnTo>
                  <a:pt x="126" y="498"/>
                </a:lnTo>
                <a:lnTo>
                  <a:pt x="131" y="498"/>
                </a:lnTo>
                <a:lnTo>
                  <a:pt x="126" y="498"/>
                </a:lnTo>
                <a:close/>
                <a:moveTo>
                  <a:pt x="117" y="568"/>
                </a:moveTo>
                <a:lnTo>
                  <a:pt x="121" y="568"/>
                </a:lnTo>
                <a:lnTo>
                  <a:pt x="131" y="568"/>
                </a:lnTo>
                <a:lnTo>
                  <a:pt x="138" y="568"/>
                </a:lnTo>
                <a:lnTo>
                  <a:pt x="138" y="656"/>
                </a:lnTo>
                <a:lnTo>
                  <a:pt x="134" y="656"/>
                </a:lnTo>
                <a:lnTo>
                  <a:pt x="124" y="656"/>
                </a:lnTo>
                <a:lnTo>
                  <a:pt x="119" y="656"/>
                </a:lnTo>
                <a:lnTo>
                  <a:pt x="117" y="568"/>
                </a:lnTo>
                <a:close/>
                <a:moveTo>
                  <a:pt x="119" y="673"/>
                </a:moveTo>
                <a:lnTo>
                  <a:pt x="126" y="673"/>
                </a:lnTo>
                <a:lnTo>
                  <a:pt x="136" y="673"/>
                </a:lnTo>
                <a:lnTo>
                  <a:pt x="138" y="673"/>
                </a:lnTo>
                <a:lnTo>
                  <a:pt x="138" y="799"/>
                </a:lnTo>
                <a:lnTo>
                  <a:pt x="136" y="799"/>
                </a:lnTo>
                <a:lnTo>
                  <a:pt x="126" y="799"/>
                </a:lnTo>
                <a:lnTo>
                  <a:pt x="119" y="799"/>
                </a:lnTo>
                <a:lnTo>
                  <a:pt x="119" y="673"/>
                </a:lnTo>
                <a:close/>
                <a:moveTo>
                  <a:pt x="119" y="814"/>
                </a:moveTo>
                <a:lnTo>
                  <a:pt x="124" y="814"/>
                </a:lnTo>
                <a:lnTo>
                  <a:pt x="136" y="814"/>
                </a:lnTo>
                <a:lnTo>
                  <a:pt x="141" y="814"/>
                </a:lnTo>
                <a:lnTo>
                  <a:pt x="141" y="937"/>
                </a:lnTo>
                <a:lnTo>
                  <a:pt x="136" y="937"/>
                </a:lnTo>
                <a:lnTo>
                  <a:pt x="129" y="937"/>
                </a:lnTo>
                <a:lnTo>
                  <a:pt x="119" y="937"/>
                </a:lnTo>
                <a:lnTo>
                  <a:pt x="119" y="814"/>
                </a:lnTo>
                <a:close/>
                <a:moveTo>
                  <a:pt x="119" y="957"/>
                </a:moveTo>
                <a:lnTo>
                  <a:pt x="126" y="957"/>
                </a:lnTo>
                <a:lnTo>
                  <a:pt x="136" y="957"/>
                </a:lnTo>
                <a:lnTo>
                  <a:pt x="141" y="957"/>
                </a:lnTo>
                <a:lnTo>
                  <a:pt x="141" y="1071"/>
                </a:lnTo>
                <a:lnTo>
                  <a:pt x="138" y="1071"/>
                </a:lnTo>
                <a:lnTo>
                  <a:pt x="129" y="1071"/>
                </a:lnTo>
                <a:lnTo>
                  <a:pt x="121" y="1073"/>
                </a:lnTo>
                <a:lnTo>
                  <a:pt x="119" y="957"/>
                </a:lnTo>
                <a:close/>
                <a:moveTo>
                  <a:pt x="129" y="1185"/>
                </a:moveTo>
                <a:lnTo>
                  <a:pt x="121" y="1188"/>
                </a:lnTo>
                <a:lnTo>
                  <a:pt x="121" y="1095"/>
                </a:lnTo>
                <a:lnTo>
                  <a:pt x="126" y="1095"/>
                </a:lnTo>
                <a:lnTo>
                  <a:pt x="136" y="1095"/>
                </a:lnTo>
                <a:lnTo>
                  <a:pt x="141" y="1095"/>
                </a:lnTo>
                <a:lnTo>
                  <a:pt x="141" y="1185"/>
                </a:lnTo>
                <a:lnTo>
                  <a:pt x="129" y="1185"/>
                </a:lnTo>
                <a:close/>
                <a:moveTo>
                  <a:pt x="182" y="568"/>
                </a:moveTo>
                <a:lnTo>
                  <a:pt x="189" y="568"/>
                </a:lnTo>
                <a:lnTo>
                  <a:pt x="197" y="568"/>
                </a:lnTo>
                <a:lnTo>
                  <a:pt x="197" y="656"/>
                </a:lnTo>
                <a:lnTo>
                  <a:pt x="194" y="656"/>
                </a:lnTo>
                <a:lnTo>
                  <a:pt x="182" y="656"/>
                </a:lnTo>
                <a:lnTo>
                  <a:pt x="182" y="568"/>
                </a:lnTo>
                <a:close/>
                <a:moveTo>
                  <a:pt x="182" y="673"/>
                </a:moveTo>
                <a:lnTo>
                  <a:pt x="189" y="673"/>
                </a:lnTo>
                <a:lnTo>
                  <a:pt x="197" y="673"/>
                </a:lnTo>
                <a:lnTo>
                  <a:pt x="199" y="799"/>
                </a:lnTo>
                <a:lnTo>
                  <a:pt x="189" y="799"/>
                </a:lnTo>
                <a:lnTo>
                  <a:pt x="182" y="799"/>
                </a:lnTo>
                <a:lnTo>
                  <a:pt x="182" y="673"/>
                </a:lnTo>
                <a:close/>
                <a:moveTo>
                  <a:pt x="182" y="814"/>
                </a:moveTo>
                <a:lnTo>
                  <a:pt x="194" y="814"/>
                </a:lnTo>
                <a:lnTo>
                  <a:pt x="199" y="814"/>
                </a:lnTo>
                <a:lnTo>
                  <a:pt x="199" y="937"/>
                </a:lnTo>
                <a:lnTo>
                  <a:pt x="192" y="937"/>
                </a:lnTo>
                <a:lnTo>
                  <a:pt x="184" y="937"/>
                </a:lnTo>
                <a:lnTo>
                  <a:pt x="182" y="814"/>
                </a:lnTo>
                <a:close/>
                <a:moveTo>
                  <a:pt x="184" y="957"/>
                </a:moveTo>
                <a:lnTo>
                  <a:pt x="194" y="957"/>
                </a:lnTo>
                <a:lnTo>
                  <a:pt x="199" y="957"/>
                </a:lnTo>
                <a:lnTo>
                  <a:pt x="199" y="1071"/>
                </a:lnTo>
                <a:lnTo>
                  <a:pt x="192" y="1071"/>
                </a:lnTo>
                <a:lnTo>
                  <a:pt x="184" y="1071"/>
                </a:lnTo>
                <a:lnTo>
                  <a:pt x="184" y="957"/>
                </a:lnTo>
                <a:close/>
                <a:moveTo>
                  <a:pt x="199" y="1188"/>
                </a:moveTo>
                <a:lnTo>
                  <a:pt x="184" y="1185"/>
                </a:lnTo>
                <a:lnTo>
                  <a:pt x="184" y="1098"/>
                </a:lnTo>
                <a:lnTo>
                  <a:pt x="197" y="1098"/>
                </a:lnTo>
                <a:lnTo>
                  <a:pt x="199" y="1098"/>
                </a:lnTo>
                <a:lnTo>
                  <a:pt x="201" y="1188"/>
                </a:lnTo>
                <a:lnTo>
                  <a:pt x="199" y="118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31" name="Group 30"/>
          <p:cNvGrpSpPr/>
          <p:nvPr/>
        </p:nvGrpSpPr>
        <p:grpSpPr>
          <a:xfrm>
            <a:off x="2" y="6762305"/>
            <a:ext cx="12191999" cy="342082"/>
            <a:chOff x="2" y="2110197"/>
            <a:chExt cx="12191999" cy="134339"/>
          </a:xfrm>
        </p:grpSpPr>
        <p:sp>
          <p:nvSpPr>
            <p:cNvPr id="32" name="Rectangle 31"/>
            <p:cNvSpPr/>
            <p:nvPr/>
          </p:nvSpPr>
          <p:spPr>
            <a:xfrm rot="16200000">
              <a:off x="2980836" y="1161370"/>
              <a:ext cx="134333" cy="203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3" name="Rectangle 32"/>
            <p:cNvSpPr/>
            <p:nvPr/>
          </p:nvSpPr>
          <p:spPr>
            <a:xfrm rot="16200000">
              <a:off x="5012835" y="1161369"/>
              <a:ext cx="134333" cy="203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4" name="Rectangle 33"/>
            <p:cNvSpPr/>
            <p:nvPr/>
          </p:nvSpPr>
          <p:spPr>
            <a:xfrm rot="16200000">
              <a:off x="7044834" y="1161369"/>
              <a:ext cx="134335" cy="2032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5" name="Rectangle 34"/>
            <p:cNvSpPr/>
            <p:nvPr/>
          </p:nvSpPr>
          <p:spPr>
            <a:xfrm rot="16200000">
              <a:off x="9076834" y="1161367"/>
              <a:ext cx="134336" cy="2032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6" name="Rectangle 35"/>
            <p:cNvSpPr/>
            <p:nvPr/>
          </p:nvSpPr>
          <p:spPr>
            <a:xfrm rot="16200000">
              <a:off x="11108832" y="1161366"/>
              <a:ext cx="134338" cy="2032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7" name="Rectangle 36"/>
            <p:cNvSpPr/>
            <p:nvPr/>
          </p:nvSpPr>
          <p:spPr>
            <a:xfrm rot="16200000">
              <a:off x="948836" y="1161370"/>
              <a:ext cx="134331" cy="2032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709446" y="2455618"/>
            <a:ext cx="26420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smtClean="0">
                <a:solidFill>
                  <a:schemeClr val="bg1"/>
                </a:solidFill>
              </a:rPr>
              <a:t>Q&amp;A</a:t>
            </a:r>
            <a:endParaRPr lang="id-ID" sz="9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55250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7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900" decel="100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7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900" decel="100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1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64817" y="1428566"/>
            <a:ext cx="1313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Agenda</a:t>
            </a:r>
            <a:endParaRPr lang="en-US" sz="2400" b="1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42985" y="2234419"/>
            <a:ext cx="10362272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/>
              </a:buClr>
              <a:buSzPct val="150000"/>
              <a:buFont typeface="+mj-lt"/>
              <a:buAutoNum type="arabicPeriod"/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What are our goals?</a:t>
            </a:r>
            <a:endParaRPr lang="id-ID" sz="20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Clr>
                <a:schemeClr val="accent2"/>
              </a:buClr>
              <a:buSzPct val="150000"/>
              <a:buFont typeface="+mj-lt"/>
              <a:buAutoNum type="arabicPeriod"/>
            </a:pP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Clr>
                <a:schemeClr val="accent2"/>
              </a:buClr>
              <a:buSzPct val="150000"/>
              <a:buFont typeface="+mj-lt"/>
              <a:buAutoNum type="arabicPeriod"/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How do we do this?</a:t>
            </a:r>
            <a:endParaRPr lang="id-ID" sz="2000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Clr>
                <a:schemeClr val="accent2"/>
              </a:buClr>
              <a:buSzPct val="150000"/>
              <a:buFont typeface="+mj-lt"/>
              <a:buAutoNum type="arabicPeriod"/>
            </a:pP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Clr>
                <a:schemeClr val="accent2"/>
              </a:buClr>
              <a:buSzPct val="150000"/>
              <a:buFont typeface="+mj-lt"/>
              <a:buAutoNum type="arabicPeriod"/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What is the solution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?</a:t>
            </a:r>
          </a:p>
          <a:p>
            <a:pPr marL="342900" indent="-342900">
              <a:buClr>
                <a:schemeClr val="accent2"/>
              </a:buClr>
              <a:buSzPct val="150000"/>
              <a:buFont typeface="+mj-lt"/>
              <a:buAutoNum type="arabicPeriod"/>
            </a:pPr>
            <a:endParaRPr lang="en-US" sz="20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Clr>
                <a:schemeClr val="accent2"/>
              </a:buClr>
              <a:buSzPct val="150000"/>
              <a:buFont typeface="+mj-lt"/>
              <a:buAutoNum type="arabicPeriod"/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How do we ensure the quality?</a:t>
            </a:r>
            <a:endParaRPr lang="en-US" sz="20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Clr>
                <a:schemeClr val="accent2"/>
              </a:buClr>
              <a:buSzPct val="150000"/>
              <a:buFont typeface="+mj-lt"/>
              <a:buAutoNum type="arabicPeriod"/>
            </a:pP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Clr>
                <a:schemeClr val="accent2"/>
              </a:buClr>
              <a:buSzPct val="150000"/>
              <a:buFont typeface="+mj-lt"/>
              <a:buAutoNum type="arabicPeriod"/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What have we achieved?</a:t>
            </a:r>
          </a:p>
          <a:p>
            <a:pPr marL="342900" indent="-342900">
              <a:buClr>
                <a:schemeClr val="accent2"/>
              </a:buClr>
              <a:buSzPct val="150000"/>
              <a:buFont typeface="+mj-lt"/>
              <a:buAutoNum type="arabicPeriod"/>
            </a:pP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Clr>
                <a:schemeClr val="accent2"/>
              </a:buClr>
              <a:buSzPct val="150000"/>
              <a:buFont typeface="+mj-lt"/>
              <a:buAutoNum type="arabicPeriod"/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What are challenges?</a:t>
            </a:r>
          </a:p>
          <a:p>
            <a:pPr marL="342900" indent="-342900">
              <a:buClr>
                <a:schemeClr val="accent2"/>
              </a:buClr>
              <a:buSzPct val="150000"/>
              <a:buFont typeface="+mj-lt"/>
              <a:buAutoNum type="arabicPeriod"/>
            </a:pP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Clr>
                <a:schemeClr val="accent2"/>
              </a:buClr>
              <a:buSzPct val="150000"/>
              <a:buFont typeface="+mj-lt"/>
              <a:buAutoNum type="arabicPeriod"/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Demo</a:t>
            </a:r>
          </a:p>
          <a:p>
            <a:pPr marL="342900" indent="-342900">
              <a:buClr>
                <a:schemeClr val="accent2"/>
              </a:buClr>
              <a:buSzPct val="150000"/>
              <a:buFont typeface="+mj-lt"/>
              <a:buAutoNum type="arabicPeriod"/>
            </a:pPr>
            <a:endParaRPr lang="en-US" sz="3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6681537"/>
            <a:ext cx="12192000" cy="176463"/>
            <a:chOff x="0" y="6105525"/>
            <a:chExt cx="12192000" cy="752475"/>
          </a:xfrm>
        </p:grpSpPr>
        <p:sp>
          <p:nvSpPr>
            <p:cNvPr id="5" name="Rectangle 4"/>
            <p:cNvSpPr/>
            <p:nvPr/>
          </p:nvSpPr>
          <p:spPr>
            <a:xfrm rot="16200000">
              <a:off x="2671769" y="5465767"/>
              <a:ext cx="752466" cy="203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4703767" y="5465765"/>
              <a:ext cx="752468" cy="203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6735765" y="5465764"/>
              <a:ext cx="752471" cy="203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8767764" y="5465762"/>
              <a:ext cx="752474" cy="20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Rectangle 9"/>
            <p:cNvSpPr/>
            <p:nvPr/>
          </p:nvSpPr>
          <p:spPr>
            <a:xfrm rot="16200000">
              <a:off x="10799766" y="5465766"/>
              <a:ext cx="752468" cy="2032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Rectangle 10"/>
            <p:cNvSpPr/>
            <p:nvPr/>
          </p:nvSpPr>
          <p:spPr>
            <a:xfrm rot="16200000">
              <a:off x="639763" y="5465762"/>
              <a:ext cx="752474" cy="20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5847046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 rot="16200000">
            <a:off x="2214564" y="5008562"/>
            <a:ext cx="1666876" cy="203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Rectangle 12"/>
          <p:cNvSpPr/>
          <p:nvPr/>
        </p:nvSpPr>
        <p:spPr>
          <a:xfrm rot="16200000">
            <a:off x="4703767" y="5465765"/>
            <a:ext cx="752468" cy="203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Rectangle 13"/>
          <p:cNvSpPr/>
          <p:nvPr/>
        </p:nvSpPr>
        <p:spPr>
          <a:xfrm rot="16200000">
            <a:off x="6735765" y="5465764"/>
            <a:ext cx="752471" cy="20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Rectangle 14"/>
          <p:cNvSpPr/>
          <p:nvPr/>
        </p:nvSpPr>
        <p:spPr>
          <a:xfrm rot="16200000">
            <a:off x="8767764" y="5465762"/>
            <a:ext cx="752474" cy="203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Rectangle 15"/>
          <p:cNvSpPr/>
          <p:nvPr/>
        </p:nvSpPr>
        <p:spPr>
          <a:xfrm rot="16200000">
            <a:off x="10799766" y="5465766"/>
            <a:ext cx="752468" cy="203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Rectangle 16"/>
          <p:cNvSpPr/>
          <p:nvPr/>
        </p:nvSpPr>
        <p:spPr>
          <a:xfrm rot="16200000">
            <a:off x="639764" y="5465762"/>
            <a:ext cx="752475" cy="20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8" name="Group 17"/>
          <p:cNvGrpSpPr/>
          <p:nvPr/>
        </p:nvGrpSpPr>
        <p:grpSpPr>
          <a:xfrm>
            <a:off x="2" y="6736617"/>
            <a:ext cx="12191999" cy="134339"/>
            <a:chOff x="2" y="2110197"/>
            <a:chExt cx="12191999" cy="134339"/>
          </a:xfrm>
        </p:grpSpPr>
        <p:sp>
          <p:nvSpPr>
            <p:cNvPr id="19" name="Rectangle 18"/>
            <p:cNvSpPr/>
            <p:nvPr/>
          </p:nvSpPr>
          <p:spPr>
            <a:xfrm rot="16200000">
              <a:off x="2980836" y="1161370"/>
              <a:ext cx="134333" cy="203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 rot="16200000">
              <a:off x="5012835" y="1161369"/>
              <a:ext cx="134333" cy="203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7044834" y="1161369"/>
              <a:ext cx="134335" cy="2032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9076834" y="1161367"/>
              <a:ext cx="134336" cy="2032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11108832" y="1161366"/>
              <a:ext cx="134338" cy="2032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 rot="16200000">
              <a:off x="948836" y="1161370"/>
              <a:ext cx="134331" cy="2032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cxnSp>
        <p:nvCxnSpPr>
          <p:cNvPr id="35" name="Straight Connector 34"/>
          <p:cNvCxnSpPr/>
          <p:nvPr/>
        </p:nvCxnSpPr>
        <p:spPr>
          <a:xfrm>
            <a:off x="3028787" y="4752582"/>
            <a:ext cx="3067213" cy="0"/>
          </a:xfrm>
          <a:prstGeom prst="line">
            <a:avLst/>
          </a:prstGeom>
          <a:ln w="15875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028787" y="4752975"/>
            <a:ext cx="0" cy="438149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440191" y="2357159"/>
            <a:ext cx="53116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What are our goals?</a:t>
            </a:r>
            <a:endParaRPr lang="id-ID" sz="4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5723825" y="3802513"/>
            <a:ext cx="744351" cy="0"/>
          </a:xfrm>
          <a:prstGeom prst="line">
            <a:avLst/>
          </a:prstGeom>
          <a:ln w="158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096000" y="3952875"/>
            <a:ext cx="0" cy="809232"/>
          </a:xfrm>
          <a:prstGeom prst="line">
            <a:avLst/>
          </a:prstGeom>
          <a:ln w="15875">
            <a:solidFill>
              <a:schemeClr val="accent6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2742638" y="5659040"/>
            <a:ext cx="610728" cy="611188"/>
            <a:chOff x="1588" y="4763"/>
            <a:chExt cx="2109787" cy="2111375"/>
          </a:xfrm>
          <a:solidFill>
            <a:schemeClr val="bg1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1588" y="4763"/>
              <a:ext cx="2109787" cy="2111375"/>
            </a:xfrm>
            <a:custGeom>
              <a:avLst/>
              <a:gdLst>
                <a:gd name="T0" fmla="*/ 362 w 560"/>
                <a:gd name="T1" fmla="*/ 176 h 560"/>
                <a:gd name="T2" fmla="*/ 280 w 560"/>
                <a:gd name="T3" fmla="*/ 0 h 560"/>
                <a:gd name="T4" fmla="*/ 158 w 560"/>
                <a:gd name="T5" fmla="*/ 179 h 560"/>
                <a:gd name="T6" fmla="*/ 140 w 560"/>
                <a:gd name="T7" fmla="*/ 189 h 560"/>
                <a:gd name="T8" fmla="*/ 53 w 560"/>
                <a:gd name="T9" fmla="*/ 175 h 560"/>
                <a:gd name="T10" fmla="*/ 0 w 560"/>
                <a:gd name="T11" fmla="*/ 508 h 560"/>
                <a:gd name="T12" fmla="*/ 105 w 560"/>
                <a:gd name="T13" fmla="*/ 560 h 560"/>
                <a:gd name="T14" fmla="*/ 153 w 560"/>
                <a:gd name="T15" fmla="*/ 530 h 560"/>
                <a:gd name="T16" fmla="*/ 158 w 560"/>
                <a:gd name="T17" fmla="*/ 531 h 560"/>
                <a:gd name="T18" fmla="*/ 333 w 560"/>
                <a:gd name="T19" fmla="*/ 560 h 560"/>
                <a:gd name="T20" fmla="*/ 491 w 560"/>
                <a:gd name="T21" fmla="*/ 526 h 560"/>
                <a:gd name="T22" fmla="*/ 499 w 560"/>
                <a:gd name="T23" fmla="*/ 477 h 560"/>
                <a:gd name="T24" fmla="*/ 528 w 560"/>
                <a:gd name="T25" fmla="*/ 384 h 560"/>
                <a:gd name="T26" fmla="*/ 545 w 560"/>
                <a:gd name="T27" fmla="*/ 294 h 560"/>
                <a:gd name="T28" fmla="*/ 560 w 560"/>
                <a:gd name="T29" fmla="*/ 252 h 560"/>
                <a:gd name="T30" fmla="*/ 510 w 560"/>
                <a:gd name="T31" fmla="*/ 183 h 560"/>
                <a:gd name="T32" fmla="*/ 105 w 560"/>
                <a:gd name="T33" fmla="*/ 525 h 560"/>
                <a:gd name="T34" fmla="*/ 35 w 560"/>
                <a:gd name="T35" fmla="*/ 508 h 560"/>
                <a:gd name="T36" fmla="*/ 53 w 560"/>
                <a:gd name="T37" fmla="*/ 210 h 560"/>
                <a:gd name="T38" fmla="*/ 123 w 560"/>
                <a:gd name="T39" fmla="*/ 228 h 560"/>
                <a:gd name="T40" fmla="*/ 525 w 560"/>
                <a:gd name="T41" fmla="*/ 254 h 560"/>
                <a:gd name="T42" fmla="*/ 455 w 560"/>
                <a:gd name="T43" fmla="*/ 280 h 560"/>
                <a:gd name="T44" fmla="*/ 455 w 560"/>
                <a:gd name="T45" fmla="*/ 298 h 560"/>
                <a:gd name="T46" fmla="*/ 517 w 560"/>
                <a:gd name="T47" fmla="*/ 330 h 560"/>
                <a:gd name="T48" fmla="*/ 438 w 560"/>
                <a:gd name="T49" fmla="*/ 368 h 560"/>
                <a:gd name="T50" fmla="*/ 438 w 560"/>
                <a:gd name="T51" fmla="*/ 385 h 560"/>
                <a:gd name="T52" fmla="*/ 495 w 560"/>
                <a:gd name="T53" fmla="*/ 421 h 560"/>
                <a:gd name="T54" fmla="*/ 420 w 560"/>
                <a:gd name="T55" fmla="*/ 455 h 560"/>
                <a:gd name="T56" fmla="*/ 420 w 560"/>
                <a:gd name="T57" fmla="*/ 473 h 560"/>
                <a:gd name="T58" fmla="*/ 465 w 560"/>
                <a:gd name="T59" fmla="*/ 497 h 560"/>
                <a:gd name="T60" fmla="*/ 429 w 560"/>
                <a:gd name="T61" fmla="*/ 525 h 560"/>
                <a:gd name="T62" fmla="*/ 236 w 560"/>
                <a:gd name="T63" fmla="*/ 514 h 560"/>
                <a:gd name="T64" fmla="*/ 140 w 560"/>
                <a:gd name="T65" fmla="*/ 479 h 560"/>
                <a:gd name="T66" fmla="*/ 154 w 560"/>
                <a:gd name="T67" fmla="*/ 219 h 560"/>
                <a:gd name="T68" fmla="*/ 263 w 560"/>
                <a:gd name="T69" fmla="*/ 53 h 560"/>
                <a:gd name="T70" fmla="*/ 331 w 560"/>
                <a:gd name="T71" fmla="*/ 118 h 560"/>
                <a:gd name="T72" fmla="*/ 504 w 560"/>
                <a:gd name="T73" fmla="*/ 217 h 560"/>
                <a:gd name="T74" fmla="*/ 525 w 560"/>
                <a:gd name="T75" fmla="*/ 254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60" h="560">
                  <a:moveTo>
                    <a:pt x="510" y="183"/>
                  </a:moveTo>
                  <a:cubicBezTo>
                    <a:pt x="489" y="178"/>
                    <a:pt x="437" y="178"/>
                    <a:pt x="362" y="176"/>
                  </a:cubicBezTo>
                  <a:cubicBezTo>
                    <a:pt x="365" y="159"/>
                    <a:pt x="366" y="144"/>
                    <a:pt x="366" y="118"/>
                  </a:cubicBezTo>
                  <a:cubicBezTo>
                    <a:pt x="366" y="55"/>
                    <a:pt x="320" y="0"/>
                    <a:pt x="280" y="0"/>
                  </a:cubicBezTo>
                  <a:cubicBezTo>
                    <a:pt x="251" y="0"/>
                    <a:pt x="228" y="23"/>
                    <a:pt x="228" y="52"/>
                  </a:cubicBezTo>
                  <a:cubicBezTo>
                    <a:pt x="227" y="87"/>
                    <a:pt x="216" y="148"/>
                    <a:pt x="158" y="179"/>
                  </a:cubicBezTo>
                  <a:cubicBezTo>
                    <a:pt x="153" y="181"/>
                    <a:pt x="141" y="187"/>
                    <a:pt x="139" y="188"/>
                  </a:cubicBezTo>
                  <a:cubicBezTo>
                    <a:pt x="140" y="189"/>
                    <a:pt x="140" y="189"/>
                    <a:pt x="140" y="189"/>
                  </a:cubicBezTo>
                  <a:cubicBezTo>
                    <a:pt x="131" y="181"/>
                    <a:pt x="118" y="175"/>
                    <a:pt x="105" y="175"/>
                  </a:cubicBezTo>
                  <a:cubicBezTo>
                    <a:pt x="53" y="175"/>
                    <a:pt x="53" y="175"/>
                    <a:pt x="53" y="175"/>
                  </a:cubicBezTo>
                  <a:cubicBezTo>
                    <a:pt x="24" y="175"/>
                    <a:pt x="0" y="199"/>
                    <a:pt x="0" y="228"/>
                  </a:cubicBezTo>
                  <a:cubicBezTo>
                    <a:pt x="0" y="508"/>
                    <a:pt x="0" y="508"/>
                    <a:pt x="0" y="508"/>
                  </a:cubicBezTo>
                  <a:cubicBezTo>
                    <a:pt x="0" y="536"/>
                    <a:pt x="24" y="560"/>
                    <a:pt x="53" y="560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26" y="560"/>
                    <a:pt x="143" y="547"/>
                    <a:pt x="152" y="530"/>
                  </a:cubicBezTo>
                  <a:cubicBezTo>
                    <a:pt x="152" y="530"/>
                    <a:pt x="152" y="530"/>
                    <a:pt x="153" y="530"/>
                  </a:cubicBezTo>
                  <a:cubicBezTo>
                    <a:pt x="154" y="530"/>
                    <a:pt x="155" y="531"/>
                    <a:pt x="157" y="531"/>
                  </a:cubicBezTo>
                  <a:cubicBezTo>
                    <a:pt x="157" y="531"/>
                    <a:pt x="157" y="531"/>
                    <a:pt x="158" y="531"/>
                  </a:cubicBezTo>
                  <a:cubicBezTo>
                    <a:pt x="168" y="534"/>
                    <a:pt x="187" y="538"/>
                    <a:pt x="228" y="548"/>
                  </a:cubicBezTo>
                  <a:cubicBezTo>
                    <a:pt x="237" y="550"/>
                    <a:pt x="284" y="560"/>
                    <a:pt x="333" y="560"/>
                  </a:cubicBezTo>
                  <a:cubicBezTo>
                    <a:pt x="429" y="560"/>
                    <a:pt x="429" y="560"/>
                    <a:pt x="429" y="560"/>
                  </a:cubicBezTo>
                  <a:cubicBezTo>
                    <a:pt x="458" y="560"/>
                    <a:pt x="479" y="549"/>
                    <a:pt x="491" y="526"/>
                  </a:cubicBezTo>
                  <a:cubicBezTo>
                    <a:pt x="492" y="526"/>
                    <a:pt x="496" y="518"/>
                    <a:pt x="499" y="507"/>
                  </a:cubicBezTo>
                  <a:cubicBezTo>
                    <a:pt x="501" y="499"/>
                    <a:pt x="502" y="488"/>
                    <a:pt x="499" y="477"/>
                  </a:cubicBezTo>
                  <a:cubicBezTo>
                    <a:pt x="518" y="464"/>
                    <a:pt x="524" y="444"/>
                    <a:pt x="528" y="431"/>
                  </a:cubicBezTo>
                  <a:cubicBezTo>
                    <a:pt x="535" y="411"/>
                    <a:pt x="533" y="395"/>
                    <a:pt x="528" y="384"/>
                  </a:cubicBezTo>
                  <a:cubicBezTo>
                    <a:pt x="539" y="374"/>
                    <a:pt x="548" y="359"/>
                    <a:pt x="551" y="335"/>
                  </a:cubicBezTo>
                  <a:cubicBezTo>
                    <a:pt x="554" y="321"/>
                    <a:pt x="551" y="306"/>
                    <a:pt x="545" y="294"/>
                  </a:cubicBezTo>
                  <a:cubicBezTo>
                    <a:pt x="555" y="283"/>
                    <a:pt x="559" y="269"/>
                    <a:pt x="560" y="256"/>
                  </a:cubicBezTo>
                  <a:cubicBezTo>
                    <a:pt x="560" y="252"/>
                    <a:pt x="560" y="252"/>
                    <a:pt x="560" y="252"/>
                  </a:cubicBezTo>
                  <a:cubicBezTo>
                    <a:pt x="560" y="250"/>
                    <a:pt x="560" y="248"/>
                    <a:pt x="560" y="243"/>
                  </a:cubicBezTo>
                  <a:cubicBezTo>
                    <a:pt x="560" y="221"/>
                    <a:pt x="545" y="193"/>
                    <a:pt x="510" y="183"/>
                  </a:cubicBezTo>
                  <a:close/>
                  <a:moveTo>
                    <a:pt x="123" y="508"/>
                  </a:moveTo>
                  <a:cubicBezTo>
                    <a:pt x="123" y="517"/>
                    <a:pt x="115" y="525"/>
                    <a:pt x="105" y="525"/>
                  </a:cubicBezTo>
                  <a:cubicBezTo>
                    <a:pt x="53" y="525"/>
                    <a:pt x="53" y="525"/>
                    <a:pt x="53" y="525"/>
                  </a:cubicBezTo>
                  <a:cubicBezTo>
                    <a:pt x="43" y="525"/>
                    <a:pt x="35" y="517"/>
                    <a:pt x="35" y="508"/>
                  </a:cubicBezTo>
                  <a:cubicBezTo>
                    <a:pt x="35" y="228"/>
                    <a:pt x="35" y="228"/>
                    <a:pt x="35" y="228"/>
                  </a:cubicBezTo>
                  <a:cubicBezTo>
                    <a:pt x="35" y="218"/>
                    <a:pt x="43" y="210"/>
                    <a:pt x="53" y="210"/>
                  </a:cubicBezTo>
                  <a:cubicBezTo>
                    <a:pt x="105" y="210"/>
                    <a:pt x="105" y="210"/>
                    <a:pt x="105" y="210"/>
                  </a:cubicBezTo>
                  <a:cubicBezTo>
                    <a:pt x="115" y="210"/>
                    <a:pt x="123" y="218"/>
                    <a:pt x="123" y="228"/>
                  </a:cubicBezTo>
                  <a:lnTo>
                    <a:pt x="123" y="508"/>
                  </a:lnTo>
                  <a:close/>
                  <a:moveTo>
                    <a:pt x="525" y="254"/>
                  </a:moveTo>
                  <a:cubicBezTo>
                    <a:pt x="524" y="263"/>
                    <a:pt x="521" y="280"/>
                    <a:pt x="490" y="280"/>
                  </a:cubicBezTo>
                  <a:cubicBezTo>
                    <a:pt x="464" y="280"/>
                    <a:pt x="455" y="280"/>
                    <a:pt x="455" y="280"/>
                  </a:cubicBezTo>
                  <a:cubicBezTo>
                    <a:pt x="450" y="280"/>
                    <a:pt x="446" y="284"/>
                    <a:pt x="446" y="289"/>
                  </a:cubicBezTo>
                  <a:cubicBezTo>
                    <a:pt x="446" y="294"/>
                    <a:pt x="450" y="298"/>
                    <a:pt x="455" y="298"/>
                  </a:cubicBezTo>
                  <a:cubicBezTo>
                    <a:pt x="455" y="298"/>
                    <a:pt x="463" y="298"/>
                    <a:pt x="489" y="298"/>
                  </a:cubicBezTo>
                  <a:cubicBezTo>
                    <a:pt x="515" y="298"/>
                    <a:pt x="519" y="319"/>
                    <a:pt x="517" y="330"/>
                  </a:cubicBezTo>
                  <a:cubicBezTo>
                    <a:pt x="515" y="343"/>
                    <a:pt x="509" y="368"/>
                    <a:pt x="479" y="368"/>
                  </a:cubicBezTo>
                  <a:cubicBezTo>
                    <a:pt x="450" y="368"/>
                    <a:pt x="438" y="368"/>
                    <a:pt x="438" y="368"/>
                  </a:cubicBezTo>
                  <a:cubicBezTo>
                    <a:pt x="433" y="368"/>
                    <a:pt x="429" y="371"/>
                    <a:pt x="429" y="376"/>
                  </a:cubicBezTo>
                  <a:cubicBezTo>
                    <a:pt x="429" y="381"/>
                    <a:pt x="433" y="385"/>
                    <a:pt x="438" y="385"/>
                  </a:cubicBezTo>
                  <a:cubicBezTo>
                    <a:pt x="438" y="385"/>
                    <a:pt x="458" y="385"/>
                    <a:pt x="472" y="385"/>
                  </a:cubicBezTo>
                  <a:cubicBezTo>
                    <a:pt x="501" y="385"/>
                    <a:pt x="499" y="408"/>
                    <a:pt x="495" y="421"/>
                  </a:cubicBezTo>
                  <a:cubicBezTo>
                    <a:pt x="489" y="439"/>
                    <a:pt x="486" y="455"/>
                    <a:pt x="448" y="455"/>
                  </a:cubicBezTo>
                  <a:cubicBezTo>
                    <a:pt x="436" y="455"/>
                    <a:pt x="420" y="455"/>
                    <a:pt x="420" y="455"/>
                  </a:cubicBezTo>
                  <a:cubicBezTo>
                    <a:pt x="415" y="455"/>
                    <a:pt x="411" y="459"/>
                    <a:pt x="411" y="464"/>
                  </a:cubicBezTo>
                  <a:cubicBezTo>
                    <a:pt x="411" y="469"/>
                    <a:pt x="415" y="473"/>
                    <a:pt x="420" y="473"/>
                  </a:cubicBezTo>
                  <a:cubicBezTo>
                    <a:pt x="420" y="473"/>
                    <a:pt x="432" y="473"/>
                    <a:pt x="447" y="473"/>
                  </a:cubicBezTo>
                  <a:cubicBezTo>
                    <a:pt x="466" y="473"/>
                    <a:pt x="467" y="491"/>
                    <a:pt x="465" y="497"/>
                  </a:cubicBezTo>
                  <a:cubicBezTo>
                    <a:pt x="463" y="504"/>
                    <a:pt x="461" y="509"/>
                    <a:pt x="461" y="510"/>
                  </a:cubicBezTo>
                  <a:cubicBezTo>
                    <a:pt x="455" y="519"/>
                    <a:pt x="447" y="525"/>
                    <a:pt x="429" y="525"/>
                  </a:cubicBezTo>
                  <a:cubicBezTo>
                    <a:pt x="333" y="525"/>
                    <a:pt x="333" y="525"/>
                    <a:pt x="333" y="525"/>
                  </a:cubicBezTo>
                  <a:cubicBezTo>
                    <a:pt x="285" y="525"/>
                    <a:pt x="237" y="514"/>
                    <a:pt x="236" y="514"/>
                  </a:cubicBezTo>
                  <a:cubicBezTo>
                    <a:pt x="163" y="497"/>
                    <a:pt x="160" y="496"/>
                    <a:pt x="155" y="494"/>
                  </a:cubicBezTo>
                  <a:cubicBezTo>
                    <a:pt x="155" y="494"/>
                    <a:pt x="140" y="492"/>
                    <a:pt x="140" y="479"/>
                  </a:cubicBezTo>
                  <a:cubicBezTo>
                    <a:pt x="140" y="237"/>
                    <a:pt x="140" y="237"/>
                    <a:pt x="140" y="237"/>
                  </a:cubicBezTo>
                  <a:cubicBezTo>
                    <a:pt x="140" y="229"/>
                    <a:pt x="145" y="222"/>
                    <a:pt x="154" y="219"/>
                  </a:cubicBezTo>
                  <a:cubicBezTo>
                    <a:pt x="155" y="219"/>
                    <a:pt x="156" y="218"/>
                    <a:pt x="158" y="218"/>
                  </a:cubicBezTo>
                  <a:cubicBezTo>
                    <a:pt x="237" y="185"/>
                    <a:pt x="262" y="112"/>
                    <a:pt x="263" y="53"/>
                  </a:cubicBezTo>
                  <a:cubicBezTo>
                    <a:pt x="263" y="44"/>
                    <a:pt x="269" y="35"/>
                    <a:pt x="280" y="35"/>
                  </a:cubicBezTo>
                  <a:cubicBezTo>
                    <a:pt x="299" y="35"/>
                    <a:pt x="331" y="72"/>
                    <a:pt x="331" y="118"/>
                  </a:cubicBezTo>
                  <a:cubicBezTo>
                    <a:pt x="331" y="160"/>
                    <a:pt x="330" y="167"/>
                    <a:pt x="315" y="210"/>
                  </a:cubicBezTo>
                  <a:cubicBezTo>
                    <a:pt x="490" y="210"/>
                    <a:pt x="489" y="213"/>
                    <a:pt x="504" y="217"/>
                  </a:cubicBezTo>
                  <a:cubicBezTo>
                    <a:pt x="523" y="222"/>
                    <a:pt x="525" y="238"/>
                    <a:pt x="525" y="243"/>
                  </a:cubicBezTo>
                  <a:cubicBezTo>
                    <a:pt x="525" y="249"/>
                    <a:pt x="525" y="248"/>
                    <a:pt x="525" y="2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200025" y="1720851"/>
              <a:ext cx="196850" cy="200025"/>
            </a:xfrm>
            <a:custGeom>
              <a:avLst/>
              <a:gdLst>
                <a:gd name="T0" fmla="*/ 26 w 52"/>
                <a:gd name="T1" fmla="*/ 0 h 53"/>
                <a:gd name="T2" fmla="*/ 0 w 52"/>
                <a:gd name="T3" fmla="*/ 26 h 53"/>
                <a:gd name="T4" fmla="*/ 26 w 52"/>
                <a:gd name="T5" fmla="*/ 53 h 53"/>
                <a:gd name="T6" fmla="*/ 52 w 52"/>
                <a:gd name="T7" fmla="*/ 26 h 53"/>
                <a:gd name="T8" fmla="*/ 26 w 52"/>
                <a:gd name="T9" fmla="*/ 0 h 53"/>
                <a:gd name="T10" fmla="*/ 26 w 52"/>
                <a:gd name="T11" fmla="*/ 35 h 53"/>
                <a:gd name="T12" fmla="*/ 17 w 52"/>
                <a:gd name="T13" fmla="*/ 26 h 53"/>
                <a:gd name="T14" fmla="*/ 26 w 52"/>
                <a:gd name="T15" fmla="*/ 18 h 53"/>
                <a:gd name="T16" fmla="*/ 35 w 52"/>
                <a:gd name="T17" fmla="*/ 26 h 53"/>
                <a:gd name="T18" fmla="*/ 26 w 52"/>
                <a:gd name="T19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3">
                  <a:moveTo>
                    <a:pt x="26" y="0"/>
                  </a:moveTo>
                  <a:cubicBezTo>
                    <a:pt x="11" y="0"/>
                    <a:pt x="0" y="12"/>
                    <a:pt x="0" y="26"/>
                  </a:cubicBezTo>
                  <a:cubicBezTo>
                    <a:pt x="0" y="41"/>
                    <a:pt x="11" y="53"/>
                    <a:pt x="26" y="53"/>
                  </a:cubicBezTo>
                  <a:cubicBezTo>
                    <a:pt x="40" y="53"/>
                    <a:pt x="52" y="41"/>
                    <a:pt x="52" y="26"/>
                  </a:cubicBezTo>
                  <a:cubicBezTo>
                    <a:pt x="52" y="12"/>
                    <a:pt x="40" y="0"/>
                    <a:pt x="26" y="0"/>
                  </a:cubicBezTo>
                  <a:close/>
                  <a:moveTo>
                    <a:pt x="26" y="35"/>
                  </a:moveTo>
                  <a:cubicBezTo>
                    <a:pt x="21" y="35"/>
                    <a:pt x="17" y="31"/>
                    <a:pt x="17" y="26"/>
                  </a:cubicBezTo>
                  <a:cubicBezTo>
                    <a:pt x="17" y="21"/>
                    <a:pt x="21" y="18"/>
                    <a:pt x="26" y="18"/>
                  </a:cubicBezTo>
                  <a:cubicBezTo>
                    <a:pt x="31" y="18"/>
                    <a:pt x="35" y="21"/>
                    <a:pt x="35" y="26"/>
                  </a:cubicBezTo>
                  <a:cubicBezTo>
                    <a:pt x="35" y="31"/>
                    <a:pt x="31" y="35"/>
                    <a:pt x="2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Rectangle 1"/>
          <p:cNvSpPr/>
          <p:nvPr/>
        </p:nvSpPr>
        <p:spPr>
          <a:xfrm>
            <a:off x="2525486" y="5500914"/>
            <a:ext cx="10160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26019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4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4064000" y="346061"/>
            <a:ext cx="3672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Project Overview</a:t>
            </a:r>
            <a:endParaRPr lang="en-US" sz="3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6681537"/>
            <a:ext cx="12192000" cy="176463"/>
            <a:chOff x="0" y="6105525"/>
            <a:chExt cx="12192000" cy="752475"/>
          </a:xfrm>
        </p:grpSpPr>
        <p:sp>
          <p:nvSpPr>
            <p:cNvPr id="15" name="Rectangle 14"/>
            <p:cNvSpPr/>
            <p:nvPr/>
          </p:nvSpPr>
          <p:spPr>
            <a:xfrm rot="16200000">
              <a:off x="2671769" y="5465767"/>
              <a:ext cx="752466" cy="203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Rectangle 15"/>
            <p:cNvSpPr/>
            <p:nvPr/>
          </p:nvSpPr>
          <p:spPr>
            <a:xfrm rot="16200000">
              <a:off x="4703767" y="5465765"/>
              <a:ext cx="752468" cy="203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Rectangle 16"/>
            <p:cNvSpPr/>
            <p:nvPr/>
          </p:nvSpPr>
          <p:spPr>
            <a:xfrm rot="16200000">
              <a:off x="6735765" y="5465764"/>
              <a:ext cx="752471" cy="203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/>
          </p:nvSpPr>
          <p:spPr>
            <a:xfrm rot="16200000">
              <a:off x="8767764" y="5465762"/>
              <a:ext cx="752474" cy="20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/>
          </p:nvSpPr>
          <p:spPr>
            <a:xfrm rot="16200000">
              <a:off x="10799766" y="5465766"/>
              <a:ext cx="752468" cy="2032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 rot="16200000">
              <a:off x="639763" y="5465762"/>
              <a:ext cx="752474" cy="20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31" name="Picture 4" descr="https://upload.wikimedia.org/wikipedia/en/thumb/b/bf/Bosch-brand.svg/1280px-Bosch-brand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61" y="5227106"/>
            <a:ext cx="2321879" cy="558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Kết quả hình ảnh cho team flat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97"/>
          <a:stretch/>
        </p:blipFill>
        <p:spPr bwMode="auto">
          <a:xfrm>
            <a:off x="430389" y="1722249"/>
            <a:ext cx="3493099" cy="289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69685" y="4618127"/>
            <a:ext cx="3353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Validation Team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632873" y="2214010"/>
            <a:ext cx="6990256" cy="3395300"/>
            <a:chOff x="4564111" y="3065051"/>
            <a:chExt cx="6990256" cy="3395300"/>
          </a:xfrm>
        </p:grpSpPr>
        <p:grpSp>
          <p:nvGrpSpPr>
            <p:cNvPr id="13" name="Group 12"/>
            <p:cNvGrpSpPr/>
            <p:nvPr/>
          </p:nvGrpSpPr>
          <p:grpSpPr>
            <a:xfrm>
              <a:off x="4564111" y="3065051"/>
              <a:ext cx="6990256" cy="3395300"/>
              <a:chOff x="4564111" y="3065051"/>
              <a:chExt cx="6990256" cy="3395300"/>
            </a:xfrm>
          </p:grpSpPr>
          <p:sp>
            <p:nvSpPr>
              <p:cNvPr id="12" name="Rectangular Callout 11"/>
              <p:cNvSpPr/>
              <p:nvPr/>
            </p:nvSpPr>
            <p:spPr>
              <a:xfrm>
                <a:off x="4564111" y="3065051"/>
                <a:ext cx="6990256" cy="3395300"/>
              </a:xfrm>
              <a:prstGeom prst="wedgeRectCallout">
                <a:avLst>
                  <a:gd name="adj1" fmla="val -59635"/>
                  <a:gd name="adj2" fmla="val 3994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745421" y="3170188"/>
                <a:ext cx="6635544" cy="3185027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064596" y="3302981"/>
              <a:ext cx="56460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id-ID"/>
              </a:defPPr>
              <a:lvl1pPr>
                <a:defRPr sz="3200">
                  <a:solidFill>
                    <a:schemeClr val="tx1">
                      <a:lumMod val="50000"/>
                      <a:lumOff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defRPr>
              </a:lvl1pPr>
            </a:lstStyle>
            <a:p>
              <a:r>
                <a:rPr lang="en-US" dirty="0"/>
                <a:t>Performance Testing Service</a:t>
              </a:r>
            </a:p>
          </p:txBody>
        </p:sp>
      </p:grpSp>
      <p:pic>
        <p:nvPicPr>
          <p:cNvPr id="1028" name="Picture 4_" descr="Hình ảnh có liên qu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358" y="3127319"/>
            <a:ext cx="2114331" cy="2121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_" descr="Kết quả hình ảnh cho jmeter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054" y="3508018"/>
            <a:ext cx="3698945" cy="106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044485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/>
          <p:cNvGrpSpPr/>
          <p:nvPr/>
        </p:nvGrpSpPr>
        <p:grpSpPr>
          <a:xfrm>
            <a:off x="5745921" y="2571892"/>
            <a:ext cx="1650814" cy="1841764"/>
            <a:chOff x="8770062" y="507428"/>
            <a:chExt cx="1650814" cy="1841764"/>
          </a:xfrm>
        </p:grpSpPr>
        <p:grpSp>
          <p:nvGrpSpPr>
            <p:cNvPr id="61" name="Group 60"/>
            <p:cNvGrpSpPr/>
            <p:nvPr/>
          </p:nvGrpSpPr>
          <p:grpSpPr>
            <a:xfrm>
              <a:off x="8770062" y="507428"/>
              <a:ext cx="1650814" cy="1841764"/>
              <a:chOff x="5007160" y="4054210"/>
              <a:chExt cx="1650814" cy="1841764"/>
            </a:xfrm>
          </p:grpSpPr>
          <p:sp>
            <p:nvSpPr>
              <p:cNvPr id="68" name="Snip Single Corner Rectangle 67"/>
              <p:cNvSpPr/>
              <p:nvPr/>
            </p:nvSpPr>
            <p:spPr>
              <a:xfrm>
                <a:off x="5007160" y="4054210"/>
                <a:ext cx="1645089" cy="1841764"/>
              </a:xfrm>
              <a:prstGeom prst="snip1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Isosceles Triangle 68"/>
              <p:cNvSpPr/>
              <p:nvPr/>
            </p:nvSpPr>
            <p:spPr>
              <a:xfrm rot="13403337">
                <a:off x="6227543" y="4150333"/>
                <a:ext cx="380737" cy="279479"/>
              </a:xfrm>
              <a:prstGeom prst="triangle">
                <a:avLst>
                  <a:gd name="adj" fmla="val 58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ight Triangle 69"/>
              <p:cNvSpPr/>
              <p:nvPr/>
            </p:nvSpPr>
            <p:spPr>
              <a:xfrm>
                <a:off x="6376169" y="4054210"/>
                <a:ext cx="281805" cy="263790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5181701" y="5132445"/>
                <a:ext cx="1282599" cy="63653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50000">
                    <a:srgbClr val="00B0F0">
                      <a:alpha val="39000"/>
                    </a:srgbClr>
                  </a:gs>
                  <a:gs pos="100000">
                    <a:srgbClr val="00B0F0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5314028" y="5115121"/>
                <a:ext cx="10313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chemeClr val="bg1"/>
                    </a:solidFill>
                  </a:rPr>
                  <a:t>DOC</a:t>
                </a:r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62" name="Straight Connector 61"/>
            <p:cNvCxnSpPr/>
            <p:nvPr/>
          </p:nvCxnSpPr>
          <p:spPr>
            <a:xfrm>
              <a:off x="8941250" y="665890"/>
              <a:ext cx="43338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941250" y="801314"/>
              <a:ext cx="108585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8941250" y="944496"/>
              <a:ext cx="1085850" cy="726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8941250" y="1084128"/>
              <a:ext cx="1085850" cy="726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8941250" y="1245743"/>
              <a:ext cx="1085850" cy="726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8944603" y="1421047"/>
              <a:ext cx="1085850" cy="726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0" y="6681537"/>
            <a:ext cx="12192000" cy="176463"/>
            <a:chOff x="0" y="6105525"/>
            <a:chExt cx="12192000" cy="752475"/>
          </a:xfrm>
        </p:grpSpPr>
        <p:sp>
          <p:nvSpPr>
            <p:cNvPr id="3" name="Rectangle 2"/>
            <p:cNvSpPr/>
            <p:nvPr/>
          </p:nvSpPr>
          <p:spPr>
            <a:xfrm rot="16200000">
              <a:off x="2671769" y="5465767"/>
              <a:ext cx="752466" cy="203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" name="Rectangle 3"/>
            <p:cNvSpPr/>
            <p:nvPr/>
          </p:nvSpPr>
          <p:spPr>
            <a:xfrm rot="16200000">
              <a:off x="4703767" y="5465765"/>
              <a:ext cx="752468" cy="203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" name="Rectangle 4"/>
            <p:cNvSpPr/>
            <p:nvPr/>
          </p:nvSpPr>
          <p:spPr>
            <a:xfrm rot="16200000">
              <a:off x="6735765" y="5465764"/>
              <a:ext cx="752471" cy="203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8767764" y="5465762"/>
              <a:ext cx="752474" cy="20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10799766" y="5465766"/>
              <a:ext cx="752468" cy="2032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639763" y="5465762"/>
              <a:ext cx="752474" cy="20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46560" y="636165"/>
            <a:ext cx="7313562" cy="5213092"/>
            <a:chOff x="114706" y="1582116"/>
            <a:chExt cx="5952263" cy="4020398"/>
          </a:xfrm>
        </p:grpSpPr>
        <p:grpSp>
          <p:nvGrpSpPr>
            <p:cNvPr id="10" name="Group 9"/>
            <p:cNvGrpSpPr/>
            <p:nvPr/>
          </p:nvGrpSpPr>
          <p:grpSpPr>
            <a:xfrm>
              <a:off x="114706" y="1582116"/>
              <a:ext cx="5952263" cy="4020398"/>
              <a:chOff x="914402" y="675861"/>
              <a:chExt cx="3081128" cy="2266123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914402" y="675861"/>
                <a:ext cx="3081128" cy="2266123"/>
              </a:xfrm>
              <a:prstGeom prst="roundRect">
                <a:avLst>
                  <a:gd name="adj" fmla="val 4691"/>
                </a:avLst>
              </a:prstGeom>
              <a:ln w="76200">
                <a:solidFill>
                  <a:srgbClr val="BFBFBF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914402" y="675861"/>
                <a:ext cx="3081128" cy="337121"/>
              </a:xfrm>
              <a:prstGeom prst="roundRect">
                <a:avLst>
                  <a:gd name="adj" fmla="val 21429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lowchart: Extract 13"/>
              <p:cNvSpPr/>
              <p:nvPr/>
            </p:nvSpPr>
            <p:spPr>
              <a:xfrm rot="5400000">
                <a:off x="1227653" y="837092"/>
                <a:ext cx="113263" cy="79517"/>
              </a:xfrm>
              <a:prstGeom prst="flowChartExtra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lowchart: Extract 14"/>
              <p:cNvSpPr/>
              <p:nvPr/>
            </p:nvSpPr>
            <p:spPr>
              <a:xfrm rot="16200000">
                <a:off x="1065730" y="837091"/>
                <a:ext cx="113263" cy="79517"/>
              </a:xfrm>
              <a:prstGeom prst="flowChartExtra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1" name="Picture 2" descr="Kết quả hình ảnh cho jmeter Ic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3924" y="1711662"/>
              <a:ext cx="1198687" cy="327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178414" y="1411693"/>
            <a:ext cx="7265098" cy="4354605"/>
            <a:chOff x="4159954" y="976076"/>
            <a:chExt cx="7265098" cy="4425112"/>
          </a:xfrm>
        </p:grpSpPr>
        <p:pic>
          <p:nvPicPr>
            <p:cNvPr id="17" name="Content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9954" y="976076"/>
              <a:ext cx="7265098" cy="40957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8" name="Content 2"/>
            <p:cNvPicPr>
              <a:picLocks noChangeAspect="1"/>
            </p:cNvPicPr>
            <p:nvPr/>
          </p:nvPicPr>
          <p:blipFill rotWithShape="1">
            <a:blip r:embed="rId4"/>
            <a:srcRect b="22255"/>
            <a:stretch/>
          </p:blipFill>
          <p:spPr>
            <a:xfrm>
              <a:off x="4160468" y="1348295"/>
              <a:ext cx="7244449" cy="4052893"/>
            </a:xfrm>
            <a:prstGeom prst="roundRect">
              <a:avLst>
                <a:gd name="adj" fmla="val 2205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pic>
        <p:nvPicPr>
          <p:cNvPr id="19" name="Picture 4" descr="Kết quả hình ảnh cho finish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752" y="3574641"/>
            <a:ext cx="1763595" cy="176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Kết quả hình ảnh cho gear flat 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114" y="3444011"/>
            <a:ext cx="4513943" cy="232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/>
          <p:cNvGrpSpPr/>
          <p:nvPr/>
        </p:nvGrpSpPr>
        <p:grpSpPr>
          <a:xfrm>
            <a:off x="1394523" y="1862424"/>
            <a:ext cx="1650814" cy="1841764"/>
            <a:chOff x="5414724" y="4211563"/>
            <a:chExt cx="1650814" cy="1841764"/>
          </a:xfrm>
        </p:grpSpPr>
        <p:grpSp>
          <p:nvGrpSpPr>
            <p:cNvPr id="22" name="Group 21"/>
            <p:cNvGrpSpPr/>
            <p:nvPr/>
          </p:nvGrpSpPr>
          <p:grpSpPr>
            <a:xfrm>
              <a:off x="5414724" y="4211563"/>
              <a:ext cx="1650814" cy="1841764"/>
              <a:chOff x="5007160" y="4054210"/>
              <a:chExt cx="1650814" cy="1841764"/>
            </a:xfrm>
          </p:grpSpPr>
          <p:sp>
            <p:nvSpPr>
              <p:cNvPr id="29" name="Snip Single Corner Rectangle 28"/>
              <p:cNvSpPr/>
              <p:nvPr/>
            </p:nvSpPr>
            <p:spPr>
              <a:xfrm>
                <a:off x="5007160" y="4054210"/>
                <a:ext cx="1645089" cy="1841764"/>
              </a:xfrm>
              <a:prstGeom prst="snip1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 rot="13403337">
                <a:off x="6227543" y="4150333"/>
                <a:ext cx="380737" cy="279479"/>
              </a:xfrm>
              <a:prstGeom prst="triangle">
                <a:avLst>
                  <a:gd name="adj" fmla="val 58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ight Triangle 30"/>
              <p:cNvSpPr/>
              <p:nvPr/>
            </p:nvSpPr>
            <p:spPr>
              <a:xfrm>
                <a:off x="6376169" y="4054210"/>
                <a:ext cx="281805" cy="263790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5181701" y="5132445"/>
                <a:ext cx="1282599" cy="636530"/>
              </a:xfrm>
              <a:prstGeom prst="rect">
                <a:avLst/>
              </a:prstGeom>
              <a:gradFill flip="none" rotWithShape="1">
                <a:gsLst>
                  <a:gs pos="0">
                    <a:srgbClr val="00B050"/>
                  </a:gs>
                  <a:gs pos="50000">
                    <a:srgbClr val="00B050">
                      <a:alpha val="42000"/>
                    </a:srgbClr>
                  </a:gs>
                  <a:gs pos="100000">
                    <a:srgbClr val="00B050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5246201" y="5239313"/>
                <a:ext cx="127316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chemeClr val="bg1"/>
                    </a:solidFill>
                  </a:rPr>
                  <a:t>Report A</a:t>
                </a:r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23" name="Straight Connector 22"/>
            <p:cNvCxnSpPr/>
            <p:nvPr/>
          </p:nvCxnSpPr>
          <p:spPr>
            <a:xfrm>
              <a:off x="5653765" y="4374291"/>
              <a:ext cx="43338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653765" y="4509715"/>
              <a:ext cx="108585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653765" y="4652897"/>
              <a:ext cx="1085850" cy="726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5653765" y="4792529"/>
              <a:ext cx="1085850" cy="726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5653765" y="4954144"/>
              <a:ext cx="1085850" cy="726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5657118" y="5129448"/>
              <a:ext cx="1085850" cy="726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1377094" y="1870094"/>
            <a:ext cx="1650814" cy="1841764"/>
            <a:chOff x="5414724" y="4211563"/>
            <a:chExt cx="1650814" cy="1841764"/>
          </a:xfrm>
        </p:grpSpPr>
        <p:grpSp>
          <p:nvGrpSpPr>
            <p:cNvPr id="35" name="Group 34"/>
            <p:cNvGrpSpPr/>
            <p:nvPr/>
          </p:nvGrpSpPr>
          <p:grpSpPr>
            <a:xfrm>
              <a:off x="5414724" y="4211563"/>
              <a:ext cx="1650814" cy="1841764"/>
              <a:chOff x="5007160" y="4054210"/>
              <a:chExt cx="1650814" cy="1841764"/>
            </a:xfrm>
          </p:grpSpPr>
          <p:sp>
            <p:nvSpPr>
              <p:cNvPr id="42" name="Snip Single Corner Rectangle 41"/>
              <p:cNvSpPr/>
              <p:nvPr/>
            </p:nvSpPr>
            <p:spPr>
              <a:xfrm>
                <a:off x="5007160" y="4054210"/>
                <a:ext cx="1645089" cy="1841764"/>
              </a:xfrm>
              <a:prstGeom prst="snip1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Isosceles Triangle 42"/>
              <p:cNvSpPr/>
              <p:nvPr/>
            </p:nvSpPr>
            <p:spPr>
              <a:xfrm rot="13403337">
                <a:off x="6227543" y="4150333"/>
                <a:ext cx="380737" cy="279479"/>
              </a:xfrm>
              <a:prstGeom prst="triangle">
                <a:avLst>
                  <a:gd name="adj" fmla="val 58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ight Triangle 43"/>
              <p:cNvSpPr/>
              <p:nvPr/>
            </p:nvSpPr>
            <p:spPr>
              <a:xfrm>
                <a:off x="6376169" y="4054210"/>
                <a:ext cx="281805" cy="263790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5181701" y="5132445"/>
                <a:ext cx="1282599" cy="636530"/>
              </a:xfrm>
              <a:prstGeom prst="rect">
                <a:avLst/>
              </a:prstGeom>
              <a:gradFill flip="none" rotWithShape="1">
                <a:gsLst>
                  <a:gs pos="0">
                    <a:srgbClr val="00B050"/>
                  </a:gs>
                  <a:gs pos="50000">
                    <a:srgbClr val="00B050">
                      <a:alpha val="42000"/>
                    </a:srgbClr>
                  </a:gs>
                  <a:gs pos="100000">
                    <a:srgbClr val="00B050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5246201" y="5239313"/>
                <a:ext cx="127316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chemeClr val="bg1"/>
                    </a:solidFill>
                  </a:rPr>
                  <a:t>Report B</a:t>
                </a:r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36" name="Straight Connector 35"/>
            <p:cNvCxnSpPr/>
            <p:nvPr/>
          </p:nvCxnSpPr>
          <p:spPr>
            <a:xfrm>
              <a:off x="5653765" y="4374291"/>
              <a:ext cx="43338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5653765" y="4509715"/>
              <a:ext cx="108585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5653765" y="4652897"/>
              <a:ext cx="1085850" cy="726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5653765" y="4792529"/>
              <a:ext cx="1085850" cy="726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5653765" y="4954144"/>
              <a:ext cx="1085850" cy="726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5657118" y="5129448"/>
              <a:ext cx="1085850" cy="726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1388798" y="1870094"/>
            <a:ext cx="1650814" cy="1841764"/>
            <a:chOff x="5414724" y="4211563"/>
            <a:chExt cx="1650814" cy="1841764"/>
          </a:xfrm>
        </p:grpSpPr>
        <p:grpSp>
          <p:nvGrpSpPr>
            <p:cNvPr id="48" name="Group 47"/>
            <p:cNvGrpSpPr/>
            <p:nvPr/>
          </p:nvGrpSpPr>
          <p:grpSpPr>
            <a:xfrm>
              <a:off x="5414724" y="4211563"/>
              <a:ext cx="1650814" cy="1841764"/>
              <a:chOff x="5007160" y="4054210"/>
              <a:chExt cx="1650814" cy="1841764"/>
            </a:xfrm>
          </p:grpSpPr>
          <p:sp>
            <p:nvSpPr>
              <p:cNvPr id="55" name="Snip Single Corner Rectangle 54"/>
              <p:cNvSpPr/>
              <p:nvPr/>
            </p:nvSpPr>
            <p:spPr>
              <a:xfrm>
                <a:off x="5007160" y="4054210"/>
                <a:ext cx="1645089" cy="1841764"/>
              </a:xfrm>
              <a:prstGeom prst="snip1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Isosceles Triangle 55"/>
              <p:cNvSpPr/>
              <p:nvPr/>
            </p:nvSpPr>
            <p:spPr>
              <a:xfrm rot="13403337">
                <a:off x="6227543" y="4150333"/>
                <a:ext cx="380737" cy="279479"/>
              </a:xfrm>
              <a:prstGeom prst="triangle">
                <a:avLst>
                  <a:gd name="adj" fmla="val 58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ight Triangle 56"/>
              <p:cNvSpPr/>
              <p:nvPr/>
            </p:nvSpPr>
            <p:spPr>
              <a:xfrm>
                <a:off x="6376169" y="4054210"/>
                <a:ext cx="281805" cy="263790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5181701" y="5132445"/>
                <a:ext cx="1282599" cy="636530"/>
              </a:xfrm>
              <a:prstGeom prst="rect">
                <a:avLst/>
              </a:prstGeom>
              <a:gradFill flip="none" rotWithShape="1">
                <a:gsLst>
                  <a:gs pos="0">
                    <a:srgbClr val="00B050"/>
                  </a:gs>
                  <a:gs pos="50000">
                    <a:srgbClr val="00B050">
                      <a:alpha val="42000"/>
                    </a:srgbClr>
                  </a:gs>
                  <a:gs pos="100000">
                    <a:srgbClr val="00B050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5246201" y="5239313"/>
                <a:ext cx="127316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chemeClr val="bg1"/>
                    </a:solidFill>
                  </a:rPr>
                  <a:t>Report C</a:t>
                </a:r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49" name="Straight Connector 48"/>
            <p:cNvCxnSpPr/>
            <p:nvPr/>
          </p:nvCxnSpPr>
          <p:spPr>
            <a:xfrm>
              <a:off x="5653765" y="4374291"/>
              <a:ext cx="43338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5653765" y="4509715"/>
              <a:ext cx="108585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5653765" y="4652897"/>
              <a:ext cx="1085850" cy="726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5653765" y="4792529"/>
              <a:ext cx="1085850" cy="726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5653765" y="4954144"/>
              <a:ext cx="1085850" cy="726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5657118" y="5129448"/>
              <a:ext cx="1085850" cy="726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3" name="Picture 12" descr="Kết quả hình ảnh cho email fla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3632" y="200198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234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33333E-6 L -0.09844 3.33333E-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22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1.85185E-6 L -0.0974 -0.10579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70" y="-530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48148E-6 L -0.10859 -0.03171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30" y="-1597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2000" fill="hold"/>
                                        <p:tgtEl>
                                          <p:spTgt spid="19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2.96296E-6 L 0.36237 -0.23797 " pathEditMode="fixed" rAng="0" ptsTypes="AA">
                                      <p:cBhvr>
                                        <p:cTn id="45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12" y="-11898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04167E-6 -4.44444E-6 L 0.36497 0.09792 " pathEditMode="fixed" rAng="0" ptsTypes="AA">
                                      <p:cBhvr>
                                        <p:cTn id="51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42" y="488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6.25E-7 -4.44444E-6 L 0.3543 0.40371 " pathEditMode="fixed" rAng="0" ptsTypes="AA">
                                      <p:cBhvr>
                                        <p:cTn id="57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08" y="20185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0.36237 -0.23797 L 0.35989 0.09491 " pathEditMode="fixed" rAng="0" ptsTypes="AA">
                                      <p:cBhvr>
                                        <p:cTn id="5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16644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53" presetClass="exit" presetSubtype="32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2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64" presetClass="path" presetSubtype="0" accel="50000" decel="5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0.35429 0.40371 L 0.35091 0.11459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-14468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53" presetClass="exit" presetSubtype="32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" dur="2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0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53" presetClass="exit" presetSubtype="32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" dur="2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5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4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4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path" presetSubtype="0" accel="50000" decel="5000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animMotion origin="layout" path="M -2.29167E-6 7.40741E-7 L 0.26433 -0.00162 " pathEditMode="relative" rAng="0" ptsTypes="AA">
                                      <p:cBhvr>
                                        <p:cTn id="82" dur="2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16" y="-93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53" presetClass="exit" presetSubtype="32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4" dur="2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6" dur="2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" presetClass="exit" presetSubtype="2" fill="hold" nodeType="withEffect">
                                  <p:stCondLst>
                                    <p:cond delay="11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7"/>
          <p:cNvGrpSpPr/>
          <p:nvPr/>
        </p:nvGrpSpPr>
        <p:grpSpPr>
          <a:xfrm>
            <a:off x="1728529" y="1086833"/>
            <a:ext cx="8667594" cy="5760088"/>
            <a:chOff x="1246422" y="574325"/>
            <a:chExt cx="9542616" cy="6633960"/>
          </a:xfrm>
        </p:grpSpPr>
        <p:grpSp>
          <p:nvGrpSpPr>
            <p:cNvPr id="138" name="Group 137"/>
            <p:cNvGrpSpPr/>
            <p:nvPr/>
          </p:nvGrpSpPr>
          <p:grpSpPr>
            <a:xfrm>
              <a:off x="1246422" y="574325"/>
              <a:ext cx="9542616" cy="6633960"/>
              <a:chOff x="486804" y="2273764"/>
              <a:chExt cx="4832361" cy="3399681"/>
            </a:xfrm>
          </p:grpSpPr>
          <p:grpSp>
            <p:nvGrpSpPr>
              <p:cNvPr id="140" name="Group 139"/>
              <p:cNvGrpSpPr/>
              <p:nvPr/>
            </p:nvGrpSpPr>
            <p:grpSpPr>
              <a:xfrm>
                <a:off x="1416597" y="5003563"/>
                <a:ext cx="3046814" cy="669882"/>
                <a:chOff x="511601" y="4373451"/>
                <a:chExt cx="3046814" cy="669882"/>
              </a:xfrm>
            </p:grpSpPr>
            <p:sp>
              <p:nvSpPr>
                <p:cNvPr id="146" name="TextBox 145"/>
                <p:cNvSpPr txBox="1"/>
                <p:nvPr/>
              </p:nvSpPr>
              <p:spPr>
                <a:xfrm>
                  <a:off x="511601" y="4373451"/>
                  <a:ext cx="293651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b="1" dirty="0" smtClean="0">
                      <a:solidFill>
                        <a:schemeClr val="bg1">
                          <a:lumMod val="50000"/>
                        </a:schemeClr>
                      </a:solidFill>
                      <a:latin typeface="+mj-lt"/>
                    </a:rPr>
                    <a:t>Performance Testing Dashboard</a:t>
                  </a:r>
                  <a:endParaRPr lang="id-ID" sz="1400" b="1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</a:endParaRPr>
                </a:p>
              </p:txBody>
            </p:sp>
            <p:sp>
              <p:nvSpPr>
                <p:cNvPr id="147" name="Rectangle 146"/>
                <p:cNvSpPr/>
                <p:nvPr/>
              </p:nvSpPr>
              <p:spPr>
                <a:xfrm>
                  <a:off x="1036725" y="4766334"/>
                  <a:ext cx="2521690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endParaRPr lang="id-ID" sz="12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p:grpSp>
          <p:grpSp>
            <p:nvGrpSpPr>
              <p:cNvPr id="141" name="Group 140"/>
              <p:cNvGrpSpPr/>
              <p:nvPr/>
            </p:nvGrpSpPr>
            <p:grpSpPr>
              <a:xfrm>
                <a:off x="486804" y="2273764"/>
                <a:ext cx="4832361" cy="2694835"/>
                <a:chOff x="718208" y="2254220"/>
                <a:chExt cx="4832361" cy="2694835"/>
              </a:xfrm>
            </p:grpSpPr>
            <p:grpSp>
              <p:nvGrpSpPr>
                <p:cNvPr id="142" name="Group 141"/>
                <p:cNvGrpSpPr/>
                <p:nvPr/>
              </p:nvGrpSpPr>
              <p:grpSpPr>
                <a:xfrm>
                  <a:off x="718208" y="2254220"/>
                  <a:ext cx="4832361" cy="2694835"/>
                  <a:chOff x="1763688" y="1124744"/>
                  <a:chExt cx="5652564" cy="3166095"/>
                </a:xfrm>
              </p:grpSpPr>
              <p:sp>
                <p:nvSpPr>
                  <p:cNvPr id="144" name="Rectangle 143"/>
                  <p:cNvSpPr/>
                  <p:nvPr/>
                </p:nvSpPr>
                <p:spPr>
                  <a:xfrm>
                    <a:off x="2699792" y="1397918"/>
                    <a:ext cx="3744416" cy="2304256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45" name="Picture 3" descr="F:\Trabajos\Envato\Graphic River\Duckson\Elements\laptop.png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763688" y="1124744"/>
                    <a:ext cx="5652564" cy="316609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43" name="Picture 142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83667" y="2521590"/>
                  <a:ext cx="2932144" cy="1785325"/>
                </a:xfrm>
                <a:prstGeom prst="rect">
                  <a:avLst/>
                </a:prstGeom>
              </p:spPr>
            </p:pic>
          </p:grpSp>
        </p:grpSp>
        <p:pic>
          <p:nvPicPr>
            <p:cNvPr id="139" name="Picture 13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7899" y="1028037"/>
              <a:ext cx="5820286" cy="3549232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0" y="6681537"/>
            <a:ext cx="12192000" cy="176463"/>
            <a:chOff x="0" y="6105525"/>
            <a:chExt cx="12192000" cy="752475"/>
          </a:xfrm>
        </p:grpSpPr>
        <p:sp>
          <p:nvSpPr>
            <p:cNvPr id="3" name="Rectangle 2"/>
            <p:cNvSpPr/>
            <p:nvPr/>
          </p:nvSpPr>
          <p:spPr>
            <a:xfrm rot="16200000">
              <a:off x="2671769" y="5465767"/>
              <a:ext cx="752466" cy="203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" name="Rectangle 3"/>
            <p:cNvSpPr/>
            <p:nvPr/>
          </p:nvSpPr>
          <p:spPr>
            <a:xfrm rot="16200000">
              <a:off x="4703767" y="5465765"/>
              <a:ext cx="752468" cy="203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" name="Rectangle 4"/>
            <p:cNvSpPr/>
            <p:nvPr/>
          </p:nvSpPr>
          <p:spPr>
            <a:xfrm rot="16200000">
              <a:off x="6735765" y="5465764"/>
              <a:ext cx="752471" cy="203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8767764" y="5465762"/>
              <a:ext cx="752474" cy="20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10799766" y="5465766"/>
              <a:ext cx="752468" cy="2032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639763" y="5465762"/>
              <a:ext cx="752474" cy="20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125523" y="574325"/>
            <a:ext cx="3679631" cy="2653489"/>
            <a:chOff x="914402" y="675861"/>
            <a:chExt cx="3081129" cy="2266123"/>
          </a:xfrm>
        </p:grpSpPr>
        <p:sp>
          <p:nvSpPr>
            <p:cNvPr id="10" name="Rounded Rectangle 9"/>
            <p:cNvSpPr/>
            <p:nvPr/>
          </p:nvSpPr>
          <p:spPr>
            <a:xfrm>
              <a:off x="914402" y="675861"/>
              <a:ext cx="3081129" cy="2266123"/>
            </a:xfrm>
            <a:prstGeom prst="roundRect">
              <a:avLst>
                <a:gd name="adj" fmla="val 4691"/>
              </a:avLst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914402" y="675861"/>
              <a:ext cx="3081128" cy="427381"/>
            </a:xfrm>
            <a:prstGeom prst="roundRect">
              <a:avLst>
                <a:gd name="adj" fmla="val 21429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Alternate Process 11"/>
            <p:cNvSpPr/>
            <p:nvPr/>
          </p:nvSpPr>
          <p:spPr>
            <a:xfrm>
              <a:off x="1216023" y="800100"/>
              <a:ext cx="136525" cy="158750"/>
            </a:xfrm>
            <a:prstGeom prst="flowChartAlternateProces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Alternate Process 12"/>
            <p:cNvSpPr/>
            <p:nvPr/>
          </p:nvSpPr>
          <p:spPr>
            <a:xfrm>
              <a:off x="1054100" y="800100"/>
              <a:ext cx="136525" cy="158750"/>
            </a:xfrm>
            <a:prstGeom prst="flowChartAlternateProces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Alternate Process 13"/>
            <p:cNvSpPr/>
            <p:nvPr/>
          </p:nvSpPr>
          <p:spPr>
            <a:xfrm>
              <a:off x="1478756" y="797476"/>
              <a:ext cx="1674019" cy="158750"/>
            </a:xfrm>
            <a:prstGeom prst="flowChartAlternateProces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Extract 14"/>
            <p:cNvSpPr/>
            <p:nvPr/>
          </p:nvSpPr>
          <p:spPr>
            <a:xfrm rot="5400000">
              <a:off x="1227653" y="837092"/>
              <a:ext cx="113263" cy="79517"/>
            </a:xfrm>
            <a:prstGeom prst="flowChartExtra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Alternate Process 15"/>
            <p:cNvSpPr/>
            <p:nvPr/>
          </p:nvSpPr>
          <p:spPr>
            <a:xfrm>
              <a:off x="3278983" y="797474"/>
              <a:ext cx="542235" cy="158750"/>
            </a:xfrm>
            <a:prstGeom prst="flowChartAlternateProces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Extract 16"/>
            <p:cNvSpPr/>
            <p:nvPr/>
          </p:nvSpPr>
          <p:spPr>
            <a:xfrm rot="16200000">
              <a:off x="1065730" y="837091"/>
              <a:ext cx="113263" cy="79517"/>
            </a:xfrm>
            <a:prstGeom prst="flowChartExtra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Process 17"/>
            <p:cNvSpPr/>
            <p:nvPr/>
          </p:nvSpPr>
          <p:spPr>
            <a:xfrm>
              <a:off x="1082242" y="1298712"/>
              <a:ext cx="644956" cy="1543548"/>
            </a:xfrm>
            <a:prstGeom prst="flowChartProcess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2926318" y="1834321"/>
              <a:ext cx="863600" cy="0"/>
            </a:xfrm>
            <a:prstGeom prst="line">
              <a:avLst/>
            </a:prstGeom>
            <a:ln w="38100"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883965" y="2114550"/>
              <a:ext cx="863600" cy="0"/>
            </a:xfrm>
            <a:prstGeom prst="line">
              <a:avLst/>
            </a:prstGeom>
            <a:ln w="38100"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926318" y="2114550"/>
              <a:ext cx="863600" cy="0"/>
            </a:xfrm>
            <a:prstGeom prst="line">
              <a:avLst/>
            </a:prstGeom>
            <a:ln w="38100"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883965" y="1834321"/>
              <a:ext cx="863600" cy="0"/>
            </a:xfrm>
            <a:prstGeom prst="line">
              <a:avLst/>
            </a:prstGeom>
            <a:ln w="38100"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883965" y="2406650"/>
              <a:ext cx="863600" cy="0"/>
            </a:xfrm>
            <a:prstGeom prst="line">
              <a:avLst/>
            </a:prstGeom>
            <a:ln w="38100"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883965" y="2673350"/>
              <a:ext cx="863600" cy="0"/>
            </a:xfrm>
            <a:prstGeom prst="line">
              <a:avLst/>
            </a:prstGeom>
            <a:ln w="38100"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926318" y="2673350"/>
              <a:ext cx="863600" cy="0"/>
            </a:xfrm>
            <a:prstGeom prst="line">
              <a:avLst/>
            </a:prstGeom>
            <a:ln w="38100"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2926318" y="2406650"/>
              <a:ext cx="863600" cy="0"/>
            </a:xfrm>
            <a:prstGeom prst="line">
              <a:avLst/>
            </a:prstGeom>
            <a:ln w="38100"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1798790" y="1222923"/>
              <a:ext cx="14801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Projects</a:t>
              </a:r>
              <a:endParaRPr lang="en-US" sz="2800" b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273500" y="2646808"/>
            <a:ext cx="3785250" cy="2406730"/>
            <a:chOff x="914402" y="675861"/>
            <a:chExt cx="3081129" cy="2266123"/>
          </a:xfrm>
        </p:grpSpPr>
        <p:sp>
          <p:nvSpPr>
            <p:cNvPr id="29" name="Rounded Rectangle 28"/>
            <p:cNvSpPr/>
            <p:nvPr/>
          </p:nvSpPr>
          <p:spPr>
            <a:xfrm>
              <a:off x="914402" y="675861"/>
              <a:ext cx="3081129" cy="2266123"/>
            </a:xfrm>
            <a:prstGeom prst="roundRect">
              <a:avLst>
                <a:gd name="adj" fmla="val 4691"/>
              </a:avLst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914402" y="675861"/>
              <a:ext cx="3081128" cy="427381"/>
            </a:xfrm>
            <a:prstGeom prst="roundRect">
              <a:avLst>
                <a:gd name="adj" fmla="val 21429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Alternate Process 30"/>
            <p:cNvSpPr/>
            <p:nvPr/>
          </p:nvSpPr>
          <p:spPr>
            <a:xfrm>
              <a:off x="1216023" y="800100"/>
              <a:ext cx="136525" cy="158750"/>
            </a:xfrm>
            <a:prstGeom prst="flowChartAlternateProces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Alternate Process 31"/>
            <p:cNvSpPr/>
            <p:nvPr/>
          </p:nvSpPr>
          <p:spPr>
            <a:xfrm>
              <a:off x="1054100" y="800100"/>
              <a:ext cx="136525" cy="158750"/>
            </a:xfrm>
            <a:prstGeom prst="flowChartAlternateProces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Alternate Process 32"/>
            <p:cNvSpPr/>
            <p:nvPr/>
          </p:nvSpPr>
          <p:spPr>
            <a:xfrm>
              <a:off x="1478756" y="797476"/>
              <a:ext cx="1674019" cy="158750"/>
            </a:xfrm>
            <a:prstGeom prst="flowChartAlternateProces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Extract 33"/>
            <p:cNvSpPr/>
            <p:nvPr/>
          </p:nvSpPr>
          <p:spPr>
            <a:xfrm rot="5400000">
              <a:off x="1227653" y="837092"/>
              <a:ext cx="113263" cy="79517"/>
            </a:xfrm>
            <a:prstGeom prst="flowChartExtra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Alternate Process 34"/>
            <p:cNvSpPr/>
            <p:nvPr/>
          </p:nvSpPr>
          <p:spPr>
            <a:xfrm>
              <a:off x="3278983" y="797474"/>
              <a:ext cx="542235" cy="158750"/>
            </a:xfrm>
            <a:prstGeom prst="flowChartAlternateProces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Extract 35"/>
            <p:cNvSpPr/>
            <p:nvPr/>
          </p:nvSpPr>
          <p:spPr>
            <a:xfrm rot="16200000">
              <a:off x="1065730" y="837091"/>
              <a:ext cx="113263" cy="79517"/>
            </a:xfrm>
            <a:prstGeom prst="flowChartExtra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Process 36"/>
            <p:cNvSpPr/>
            <p:nvPr/>
          </p:nvSpPr>
          <p:spPr>
            <a:xfrm>
              <a:off x="1082242" y="1298712"/>
              <a:ext cx="644956" cy="1543548"/>
            </a:xfrm>
            <a:prstGeom prst="flowChartProcess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2926318" y="1834321"/>
              <a:ext cx="863600" cy="0"/>
            </a:xfrm>
            <a:prstGeom prst="line">
              <a:avLst/>
            </a:prstGeom>
            <a:ln w="38100"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1883965" y="2114550"/>
              <a:ext cx="863600" cy="0"/>
            </a:xfrm>
            <a:prstGeom prst="line">
              <a:avLst/>
            </a:prstGeom>
            <a:ln w="38100"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926318" y="2114550"/>
              <a:ext cx="863600" cy="0"/>
            </a:xfrm>
            <a:prstGeom prst="line">
              <a:avLst/>
            </a:prstGeom>
            <a:ln w="38100"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1883965" y="1834321"/>
              <a:ext cx="863600" cy="0"/>
            </a:xfrm>
            <a:prstGeom prst="line">
              <a:avLst/>
            </a:prstGeom>
            <a:ln w="38100"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1883965" y="2406650"/>
              <a:ext cx="863600" cy="0"/>
            </a:xfrm>
            <a:prstGeom prst="line">
              <a:avLst/>
            </a:prstGeom>
            <a:ln w="38100"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1883965" y="2673350"/>
              <a:ext cx="863600" cy="0"/>
            </a:xfrm>
            <a:prstGeom prst="line">
              <a:avLst/>
            </a:prstGeom>
            <a:ln w="38100"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2926318" y="2673350"/>
              <a:ext cx="863600" cy="0"/>
            </a:xfrm>
            <a:prstGeom prst="line">
              <a:avLst/>
            </a:prstGeom>
            <a:ln w="38100"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2926318" y="2406650"/>
              <a:ext cx="863600" cy="0"/>
            </a:xfrm>
            <a:prstGeom prst="line">
              <a:avLst/>
            </a:prstGeom>
            <a:ln w="38100"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1798790" y="1222923"/>
              <a:ext cx="14801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Scripts</a:t>
              </a:r>
              <a:endParaRPr lang="en-US" sz="2800" b="1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93486" y="2583601"/>
            <a:ext cx="4245849" cy="2891628"/>
            <a:chOff x="914402" y="675861"/>
            <a:chExt cx="3081129" cy="2266123"/>
          </a:xfrm>
        </p:grpSpPr>
        <p:sp>
          <p:nvSpPr>
            <p:cNvPr id="48" name="Rounded Rectangle 47"/>
            <p:cNvSpPr/>
            <p:nvPr/>
          </p:nvSpPr>
          <p:spPr>
            <a:xfrm>
              <a:off x="914402" y="675861"/>
              <a:ext cx="3081129" cy="2266123"/>
            </a:xfrm>
            <a:prstGeom prst="roundRect">
              <a:avLst>
                <a:gd name="adj" fmla="val 4691"/>
              </a:avLst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914402" y="675861"/>
              <a:ext cx="3081128" cy="427381"/>
            </a:xfrm>
            <a:prstGeom prst="roundRect">
              <a:avLst>
                <a:gd name="adj" fmla="val 21429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Alternate Process 49"/>
            <p:cNvSpPr/>
            <p:nvPr/>
          </p:nvSpPr>
          <p:spPr>
            <a:xfrm>
              <a:off x="1216023" y="800100"/>
              <a:ext cx="136525" cy="158750"/>
            </a:xfrm>
            <a:prstGeom prst="flowChartAlternateProces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Alternate Process 50"/>
            <p:cNvSpPr/>
            <p:nvPr/>
          </p:nvSpPr>
          <p:spPr>
            <a:xfrm>
              <a:off x="1054100" y="800100"/>
              <a:ext cx="136525" cy="158750"/>
            </a:xfrm>
            <a:prstGeom prst="flowChartAlternateProces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Alternate Process 51"/>
            <p:cNvSpPr/>
            <p:nvPr/>
          </p:nvSpPr>
          <p:spPr>
            <a:xfrm>
              <a:off x="1478756" y="797476"/>
              <a:ext cx="1674019" cy="158750"/>
            </a:xfrm>
            <a:prstGeom prst="flowChartAlternateProces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Extract 52"/>
            <p:cNvSpPr/>
            <p:nvPr/>
          </p:nvSpPr>
          <p:spPr>
            <a:xfrm rot="5400000">
              <a:off x="1227653" y="837092"/>
              <a:ext cx="113263" cy="79517"/>
            </a:xfrm>
            <a:prstGeom prst="flowChartExtra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Alternate Process 53"/>
            <p:cNvSpPr/>
            <p:nvPr/>
          </p:nvSpPr>
          <p:spPr>
            <a:xfrm>
              <a:off x="3278983" y="797474"/>
              <a:ext cx="542235" cy="158750"/>
            </a:xfrm>
            <a:prstGeom prst="flowChartAlternateProcess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Extract 54"/>
            <p:cNvSpPr/>
            <p:nvPr/>
          </p:nvSpPr>
          <p:spPr>
            <a:xfrm rot="16200000">
              <a:off x="1065730" y="837091"/>
              <a:ext cx="113263" cy="79517"/>
            </a:xfrm>
            <a:prstGeom prst="flowChartExtra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Process 55"/>
            <p:cNvSpPr/>
            <p:nvPr/>
          </p:nvSpPr>
          <p:spPr>
            <a:xfrm>
              <a:off x="1082242" y="1298712"/>
              <a:ext cx="644956" cy="1543548"/>
            </a:xfrm>
            <a:prstGeom prst="flowChartProcess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2926318" y="1834321"/>
              <a:ext cx="863600" cy="0"/>
            </a:xfrm>
            <a:prstGeom prst="line">
              <a:avLst/>
            </a:prstGeom>
            <a:ln w="38100"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1883965" y="2114550"/>
              <a:ext cx="863600" cy="0"/>
            </a:xfrm>
            <a:prstGeom prst="line">
              <a:avLst/>
            </a:prstGeom>
            <a:ln w="38100"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2926318" y="2114550"/>
              <a:ext cx="863600" cy="0"/>
            </a:xfrm>
            <a:prstGeom prst="line">
              <a:avLst/>
            </a:prstGeom>
            <a:ln w="38100"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883965" y="1834321"/>
              <a:ext cx="863600" cy="0"/>
            </a:xfrm>
            <a:prstGeom prst="line">
              <a:avLst/>
            </a:prstGeom>
            <a:ln w="38100"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1883965" y="2406650"/>
              <a:ext cx="863600" cy="0"/>
            </a:xfrm>
            <a:prstGeom prst="line">
              <a:avLst/>
            </a:prstGeom>
            <a:ln w="38100"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1883965" y="2673350"/>
              <a:ext cx="863600" cy="0"/>
            </a:xfrm>
            <a:prstGeom prst="line">
              <a:avLst/>
            </a:prstGeom>
            <a:ln w="38100"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2926318" y="2673350"/>
              <a:ext cx="863600" cy="0"/>
            </a:xfrm>
            <a:prstGeom prst="line">
              <a:avLst/>
            </a:prstGeom>
            <a:ln w="38100"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2926318" y="2406650"/>
              <a:ext cx="863600" cy="0"/>
            </a:xfrm>
            <a:prstGeom prst="line">
              <a:avLst/>
            </a:prstGeom>
            <a:ln w="38100"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1775195" y="1224857"/>
              <a:ext cx="14801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Reports</a:t>
              </a:r>
              <a:endParaRPr lang="en-US" sz="28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979587" y="4747376"/>
            <a:ext cx="1650814" cy="1841764"/>
            <a:chOff x="1979587" y="4747376"/>
            <a:chExt cx="1650814" cy="1841764"/>
          </a:xfrm>
        </p:grpSpPr>
        <p:grpSp>
          <p:nvGrpSpPr>
            <p:cNvPr id="67" name="Group 66"/>
            <p:cNvGrpSpPr/>
            <p:nvPr/>
          </p:nvGrpSpPr>
          <p:grpSpPr>
            <a:xfrm>
              <a:off x="1979587" y="4747376"/>
              <a:ext cx="1650814" cy="1841764"/>
              <a:chOff x="5007160" y="4054210"/>
              <a:chExt cx="1650814" cy="1841764"/>
            </a:xfrm>
          </p:grpSpPr>
          <p:sp>
            <p:nvSpPr>
              <p:cNvPr id="80" name="Snip Single Corner Rectangle 79"/>
              <p:cNvSpPr/>
              <p:nvPr/>
            </p:nvSpPr>
            <p:spPr>
              <a:xfrm>
                <a:off x="5007160" y="4054210"/>
                <a:ext cx="1645089" cy="1841764"/>
              </a:xfrm>
              <a:prstGeom prst="snip1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Isosceles Triangle 80"/>
              <p:cNvSpPr/>
              <p:nvPr/>
            </p:nvSpPr>
            <p:spPr>
              <a:xfrm rot="13403337">
                <a:off x="6227543" y="4150333"/>
                <a:ext cx="380737" cy="279479"/>
              </a:xfrm>
              <a:prstGeom prst="triangle">
                <a:avLst>
                  <a:gd name="adj" fmla="val 58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ight Triangle 81"/>
              <p:cNvSpPr/>
              <p:nvPr/>
            </p:nvSpPr>
            <p:spPr>
              <a:xfrm>
                <a:off x="6376169" y="4054210"/>
                <a:ext cx="281805" cy="263790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5181701" y="5132445"/>
                <a:ext cx="1282599" cy="6365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lumMod val="75000"/>
                    </a:schemeClr>
                  </a:gs>
                  <a:gs pos="50000">
                    <a:schemeClr val="accent5">
                      <a:lumMod val="50000"/>
                      <a:alpha val="42000"/>
                    </a:schemeClr>
                  </a:gs>
                  <a:gs pos="100000">
                    <a:schemeClr val="accent5">
                      <a:lumMod val="5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5396993" y="5129374"/>
                <a:ext cx="10313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chemeClr val="bg1"/>
                    </a:solidFill>
                  </a:rPr>
                  <a:t>CSV</a:t>
                </a:r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2232461" y="4919660"/>
              <a:ext cx="1067776" cy="777141"/>
              <a:chOff x="2232461" y="4919660"/>
              <a:chExt cx="1067776" cy="777141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2238186" y="4919663"/>
                <a:ext cx="1062051" cy="769143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0" name="Straight Connector 69"/>
              <p:cNvCxnSpPr/>
              <p:nvPr/>
            </p:nvCxnSpPr>
            <p:spPr>
              <a:xfrm>
                <a:off x="2424589" y="4927658"/>
                <a:ext cx="0" cy="769143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2601276" y="4919660"/>
                <a:ext cx="0" cy="769143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2769211" y="4919660"/>
                <a:ext cx="0" cy="769143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2937319" y="4919661"/>
                <a:ext cx="0" cy="769143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3115914" y="4919661"/>
                <a:ext cx="0" cy="769143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H="1">
                <a:off x="2238187" y="5053538"/>
                <a:ext cx="1062050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2232461" y="5171268"/>
                <a:ext cx="1065590" cy="2734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>
                <a:off x="2232461" y="5304903"/>
                <a:ext cx="1065590" cy="2734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flipH="1">
                <a:off x="2232461" y="5436000"/>
                <a:ext cx="1065590" cy="2734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flipH="1">
                <a:off x="2232461" y="5555506"/>
                <a:ext cx="1065590" cy="2734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Group 84"/>
          <p:cNvGrpSpPr/>
          <p:nvPr/>
        </p:nvGrpSpPr>
        <p:grpSpPr>
          <a:xfrm>
            <a:off x="8770062" y="507428"/>
            <a:ext cx="1650814" cy="1841764"/>
            <a:chOff x="8770062" y="507428"/>
            <a:chExt cx="1650814" cy="1841764"/>
          </a:xfrm>
        </p:grpSpPr>
        <p:grpSp>
          <p:nvGrpSpPr>
            <p:cNvPr id="86" name="Group 85"/>
            <p:cNvGrpSpPr/>
            <p:nvPr/>
          </p:nvGrpSpPr>
          <p:grpSpPr>
            <a:xfrm>
              <a:off x="8770062" y="507428"/>
              <a:ext cx="1650814" cy="1841764"/>
              <a:chOff x="5007160" y="4054210"/>
              <a:chExt cx="1650814" cy="1841764"/>
            </a:xfrm>
          </p:grpSpPr>
          <p:sp>
            <p:nvSpPr>
              <p:cNvPr id="93" name="Snip Single Corner Rectangle 92"/>
              <p:cNvSpPr/>
              <p:nvPr/>
            </p:nvSpPr>
            <p:spPr>
              <a:xfrm>
                <a:off x="5007160" y="4054210"/>
                <a:ext cx="1645089" cy="1841764"/>
              </a:xfrm>
              <a:prstGeom prst="snip1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Isosceles Triangle 93"/>
              <p:cNvSpPr/>
              <p:nvPr/>
            </p:nvSpPr>
            <p:spPr>
              <a:xfrm rot="13403337">
                <a:off x="6227543" y="4150333"/>
                <a:ext cx="380737" cy="279479"/>
              </a:xfrm>
              <a:prstGeom prst="triangle">
                <a:avLst>
                  <a:gd name="adj" fmla="val 58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ight Triangle 94"/>
              <p:cNvSpPr/>
              <p:nvPr/>
            </p:nvSpPr>
            <p:spPr>
              <a:xfrm>
                <a:off x="6376169" y="4054210"/>
                <a:ext cx="281805" cy="263790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5181701" y="5132445"/>
                <a:ext cx="1282599" cy="63653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50000">
                    <a:srgbClr val="00B0F0">
                      <a:alpha val="39000"/>
                    </a:srgbClr>
                  </a:gs>
                  <a:gs pos="100000">
                    <a:srgbClr val="00B0F0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5314028" y="5115121"/>
                <a:ext cx="10313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chemeClr val="bg1"/>
                    </a:solidFill>
                  </a:rPr>
                  <a:t>DOC</a:t>
                </a:r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87" name="Straight Connector 86"/>
            <p:cNvCxnSpPr/>
            <p:nvPr/>
          </p:nvCxnSpPr>
          <p:spPr>
            <a:xfrm>
              <a:off x="8941250" y="665890"/>
              <a:ext cx="43338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8941250" y="801314"/>
              <a:ext cx="108585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8941250" y="944496"/>
              <a:ext cx="1085850" cy="726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8941250" y="1084128"/>
              <a:ext cx="1085850" cy="726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8941250" y="1245743"/>
              <a:ext cx="1085850" cy="726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8944603" y="1421047"/>
              <a:ext cx="1085850" cy="726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5414724" y="4211563"/>
            <a:ext cx="1650814" cy="1841764"/>
            <a:chOff x="5414724" y="4211563"/>
            <a:chExt cx="1650814" cy="1841764"/>
          </a:xfrm>
        </p:grpSpPr>
        <p:grpSp>
          <p:nvGrpSpPr>
            <p:cNvPr id="99" name="Group 98"/>
            <p:cNvGrpSpPr/>
            <p:nvPr/>
          </p:nvGrpSpPr>
          <p:grpSpPr>
            <a:xfrm>
              <a:off x="5414724" y="4211563"/>
              <a:ext cx="1650814" cy="1841764"/>
              <a:chOff x="5007160" y="4054210"/>
              <a:chExt cx="1650814" cy="1841764"/>
            </a:xfrm>
          </p:grpSpPr>
          <p:sp>
            <p:nvSpPr>
              <p:cNvPr id="106" name="Snip Single Corner Rectangle 105"/>
              <p:cNvSpPr/>
              <p:nvPr/>
            </p:nvSpPr>
            <p:spPr>
              <a:xfrm>
                <a:off x="5007160" y="4054210"/>
                <a:ext cx="1645089" cy="1841764"/>
              </a:xfrm>
              <a:prstGeom prst="snip1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Isosceles Triangle 106"/>
              <p:cNvSpPr/>
              <p:nvPr/>
            </p:nvSpPr>
            <p:spPr>
              <a:xfrm rot="13403337">
                <a:off x="6227543" y="4150333"/>
                <a:ext cx="380737" cy="279479"/>
              </a:xfrm>
              <a:prstGeom prst="triangle">
                <a:avLst>
                  <a:gd name="adj" fmla="val 58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ight Triangle 107"/>
              <p:cNvSpPr/>
              <p:nvPr/>
            </p:nvSpPr>
            <p:spPr>
              <a:xfrm>
                <a:off x="6376169" y="4054210"/>
                <a:ext cx="281805" cy="263790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181701" y="5132445"/>
                <a:ext cx="1282599" cy="636530"/>
              </a:xfrm>
              <a:prstGeom prst="rect">
                <a:avLst/>
              </a:prstGeom>
              <a:gradFill flip="none" rotWithShape="1">
                <a:gsLst>
                  <a:gs pos="0">
                    <a:srgbClr val="00B050"/>
                  </a:gs>
                  <a:gs pos="50000">
                    <a:srgbClr val="00B050">
                      <a:alpha val="42000"/>
                    </a:srgbClr>
                  </a:gs>
                  <a:gs pos="100000">
                    <a:srgbClr val="00B050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5344817" y="5127544"/>
                <a:ext cx="10313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chemeClr val="bg1"/>
                    </a:solidFill>
                  </a:rPr>
                  <a:t>JMX</a:t>
                </a:r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100" name="Straight Connector 99"/>
            <p:cNvCxnSpPr/>
            <p:nvPr/>
          </p:nvCxnSpPr>
          <p:spPr>
            <a:xfrm>
              <a:off x="5653765" y="4374291"/>
              <a:ext cx="43338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5653765" y="4509715"/>
              <a:ext cx="108585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V="1">
              <a:off x="5653765" y="4652897"/>
              <a:ext cx="1085850" cy="726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V="1">
              <a:off x="5653765" y="4792529"/>
              <a:ext cx="1085850" cy="726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V="1">
              <a:off x="5653765" y="4954144"/>
              <a:ext cx="1085850" cy="726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V="1">
              <a:off x="5657118" y="5129448"/>
              <a:ext cx="1085850" cy="726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1" name="Group 110"/>
          <p:cNvGrpSpPr/>
          <p:nvPr/>
        </p:nvGrpSpPr>
        <p:grpSpPr>
          <a:xfrm>
            <a:off x="10056365" y="4427097"/>
            <a:ext cx="1650814" cy="1841764"/>
            <a:chOff x="10056365" y="4427097"/>
            <a:chExt cx="1650814" cy="1841764"/>
          </a:xfrm>
        </p:grpSpPr>
        <p:grpSp>
          <p:nvGrpSpPr>
            <p:cNvPr id="112" name="Group 111"/>
            <p:cNvGrpSpPr/>
            <p:nvPr/>
          </p:nvGrpSpPr>
          <p:grpSpPr>
            <a:xfrm>
              <a:off x="10056365" y="4427097"/>
              <a:ext cx="1650814" cy="1841764"/>
              <a:chOff x="5007160" y="4054210"/>
              <a:chExt cx="1650814" cy="1841764"/>
            </a:xfrm>
          </p:grpSpPr>
          <p:sp>
            <p:nvSpPr>
              <p:cNvPr id="119" name="Snip Single Corner Rectangle 118"/>
              <p:cNvSpPr/>
              <p:nvPr/>
            </p:nvSpPr>
            <p:spPr>
              <a:xfrm>
                <a:off x="5007160" y="4054210"/>
                <a:ext cx="1645089" cy="1841764"/>
              </a:xfrm>
              <a:prstGeom prst="snip1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Isosceles Triangle 119"/>
              <p:cNvSpPr/>
              <p:nvPr/>
            </p:nvSpPr>
            <p:spPr>
              <a:xfrm rot="13403337">
                <a:off x="6227543" y="4150333"/>
                <a:ext cx="380737" cy="279479"/>
              </a:xfrm>
              <a:prstGeom prst="triangle">
                <a:avLst>
                  <a:gd name="adj" fmla="val 58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ight Triangle 120"/>
              <p:cNvSpPr/>
              <p:nvPr/>
            </p:nvSpPr>
            <p:spPr>
              <a:xfrm>
                <a:off x="6376169" y="4054210"/>
                <a:ext cx="281805" cy="263790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5181701" y="5132445"/>
                <a:ext cx="1282599" cy="636530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0000">
                    <a:schemeClr val="tx1">
                      <a:lumMod val="50000"/>
                      <a:lumOff val="50000"/>
                      <a:alpha val="43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5462321" y="5102342"/>
                <a:ext cx="10313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chemeClr val="bg1"/>
                    </a:solidFill>
                  </a:rPr>
                  <a:t>JTL</a:t>
                </a:r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113" name="Straight Connector 112"/>
            <p:cNvCxnSpPr/>
            <p:nvPr/>
          </p:nvCxnSpPr>
          <p:spPr>
            <a:xfrm>
              <a:off x="10283819" y="4650063"/>
              <a:ext cx="43338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10283819" y="4785487"/>
              <a:ext cx="108585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flipV="1">
              <a:off x="10283819" y="4928669"/>
              <a:ext cx="1085850" cy="726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flipV="1">
              <a:off x="10283819" y="5068301"/>
              <a:ext cx="1085850" cy="726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flipV="1">
              <a:off x="10283819" y="5229916"/>
              <a:ext cx="1085850" cy="726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flipV="1">
              <a:off x="10287172" y="5405220"/>
              <a:ext cx="1085850" cy="726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4" name="Group 123"/>
          <p:cNvGrpSpPr/>
          <p:nvPr/>
        </p:nvGrpSpPr>
        <p:grpSpPr>
          <a:xfrm>
            <a:off x="1232267" y="617125"/>
            <a:ext cx="1650814" cy="1841764"/>
            <a:chOff x="1232267" y="617125"/>
            <a:chExt cx="1650814" cy="1841764"/>
          </a:xfrm>
        </p:grpSpPr>
        <p:grpSp>
          <p:nvGrpSpPr>
            <p:cNvPr id="125" name="Group 124"/>
            <p:cNvGrpSpPr/>
            <p:nvPr/>
          </p:nvGrpSpPr>
          <p:grpSpPr>
            <a:xfrm>
              <a:off x="1232267" y="617125"/>
              <a:ext cx="1650814" cy="1841764"/>
              <a:chOff x="5007160" y="4054210"/>
              <a:chExt cx="1650814" cy="1841764"/>
            </a:xfrm>
          </p:grpSpPr>
          <p:sp>
            <p:nvSpPr>
              <p:cNvPr id="132" name="Snip Single Corner Rectangle 131"/>
              <p:cNvSpPr/>
              <p:nvPr/>
            </p:nvSpPr>
            <p:spPr>
              <a:xfrm>
                <a:off x="5007160" y="4054210"/>
                <a:ext cx="1645089" cy="1841764"/>
              </a:xfrm>
              <a:prstGeom prst="snip1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Isosceles Triangle 132"/>
              <p:cNvSpPr/>
              <p:nvPr/>
            </p:nvSpPr>
            <p:spPr>
              <a:xfrm rot="13403337">
                <a:off x="6227543" y="4150333"/>
                <a:ext cx="380737" cy="279479"/>
              </a:xfrm>
              <a:prstGeom prst="triangle">
                <a:avLst>
                  <a:gd name="adj" fmla="val 58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ight Triangle 133"/>
              <p:cNvSpPr/>
              <p:nvPr/>
            </p:nvSpPr>
            <p:spPr>
              <a:xfrm>
                <a:off x="6376169" y="4054210"/>
                <a:ext cx="281805" cy="263790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5181701" y="5132445"/>
                <a:ext cx="1282599" cy="636530"/>
              </a:xfrm>
              <a:prstGeom prst="rect">
                <a:avLst/>
              </a:prstGeom>
              <a:gradFill flip="none" rotWithShape="1">
                <a:gsLst>
                  <a:gs pos="0">
                    <a:schemeClr val="tx2">
                      <a:lumMod val="50000"/>
                    </a:schemeClr>
                  </a:gs>
                  <a:gs pos="50000">
                    <a:schemeClr val="tx2">
                      <a:lumMod val="50000"/>
                      <a:alpha val="36000"/>
                    </a:schemeClr>
                  </a:gs>
                  <a:gs pos="100000">
                    <a:schemeClr val="tx2">
                      <a:lumMod val="5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TextBox 135"/>
              <p:cNvSpPr txBox="1"/>
              <p:nvPr/>
            </p:nvSpPr>
            <p:spPr>
              <a:xfrm>
                <a:off x="5344817" y="5127544"/>
                <a:ext cx="10313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chemeClr val="bg1"/>
                    </a:solidFill>
                  </a:rPr>
                  <a:t>XML</a:t>
                </a:r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126" name="Straight Connector 125"/>
            <p:cNvCxnSpPr/>
            <p:nvPr/>
          </p:nvCxnSpPr>
          <p:spPr>
            <a:xfrm>
              <a:off x="1473646" y="832804"/>
              <a:ext cx="43338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1473646" y="968228"/>
              <a:ext cx="108585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 flipV="1">
              <a:off x="1473646" y="1111410"/>
              <a:ext cx="1085850" cy="726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 flipV="1">
              <a:off x="1473646" y="1251042"/>
              <a:ext cx="1085850" cy="726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 flipV="1">
              <a:off x="1473646" y="1412657"/>
              <a:ext cx="1085850" cy="726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flipV="1">
              <a:off x="1476999" y="1587961"/>
              <a:ext cx="1085850" cy="726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500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9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9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8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8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7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7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7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7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288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9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9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decel="67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4.44444E-6 L 0.34245 0.28148 " pathEditMode="relative" rAng="0" ptsTypes="AA">
                                      <p:cBhvr>
                                        <p:cTn id="40" dur="5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22" y="14074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53" presetClass="exit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4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4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path" presetSubtype="0" decel="67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 L 0.29831 -0.08611 " pathEditMode="relative" rAng="0" ptsTypes="AA">
                                      <p:cBhvr>
                                        <p:cTn id="47" dur="5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09" y="-430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53" presetClass="exit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4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4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path" presetSubtype="0" decel="67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11111E-6 L 0.28047 -0.32037 " pathEditMode="relative" rAng="0" ptsTypes="AA">
                                      <p:cBhvr>
                                        <p:cTn id="54" dur="5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23" y="-1601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53" presetClass="exit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4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4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4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path" presetSubtype="0" decel="67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7037E-7 L -0.0013 -0.25208 " pathEditMode="relative" rAng="0" ptsTypes="AA">
                                      <p:cBhvr>
                                        <p:cTn id="61" dur="5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12616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53" presetClass="exit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4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4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path" presetSubtype="0" decel="67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2.59259E-6 L -0.23893 -0.06088 " pathEditMode="relative" rAng="0" ptsTypes="AA">
                                      <p:cBhvr>
                                        <p:cTn id="68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53" y="-305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53" presetClass="exit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" dur="4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2" dur="4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42" presetClass="path" presetSubtype="0" decel="67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33333E-6 L -0.27409 0.2926 " pathEditMode="relative" rAng="0" ptsTypes="AA">
                                      <p:cBhvr>
                                        <p:cTn id="75" dur="5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11" y="14630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53" presetClass="exit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7" dur="4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4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9" dur="4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42" presetClass="path" presetSubtype="0" decel="67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33333E-6 L 0.02188 0.21736 " pathEditMode="relative" rAng="0" ptsTypes="AA">
                                      <p:cBhvr>
                                        <p:cTn id="82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10856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53" presetClass="exit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4" dur="4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4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6" dur="4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42" presetClass="path" presetSubtype="0" decel="67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11111E-6 L -0.38073 -0.28079 " pathEditMode="relative" rAng="0" ptsTypes="AA">
                                      <p:cBhvr>
                                        <p:cTn id="89" dur="5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36" y="-14051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53" presetClass="exit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1" dur="4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4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3" dur="4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3" presetClass="entr" presetSubtype="27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3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91822" y="220839"/>
            <a:ext cx="53543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Project Description</a:t>
            </a:r>
            <a:endParaRPr lang="en-US" sz="48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935889" y="3542154"/>
            <a:ext cx="1363269" cy="1042251"/>
            <a:chOff x="2066926" y="4165600"/>
            <a:chExt cx="1530350" cy="1169988"/>
          </a:xfrm>
        </p:grpSpPr>
        <p:sp>
          <p:nvSpPr>
            <p:cNvPr id="6" name="Freeform 16"/>
            <p:cNvSpPr>
              <a:spLocks noEditPoints="1"/>
            </p:cNvSpPr>
            <p:nvPr/>
          </p:nvSpPr>
          <p:spPr bwMode="auto">
            <a:xfrm>
              <a:off x="2133601" y="4232275"/>
              <a:ext cx="1035050" cy="1041400"/>
            </a:xfrm>
            <a:custGeom>
              <a:avLst/>
              <a:gdLst>
                <a:gd name="T0" fmla="*/ 117 w 234"/>
                <a:gd name="T1" fmla="*/ 218 h 235"/>
                <a:gd name="T2" fmla="*/ 17 w 234"/>
                <a:gd name="T3" fmla="*/ 117 h 235"/>
                <a:gd name="T4" fmla="*/ 117 w 234"/>
                <a:gd name="T5" fmla="*/ 17 h 235"/>
                <a:gd name="T6" fmla="*/ 217 w 234"/>
                <a:gd name="T7" fmla="*/ 117 h 235"/>
                <a:gd name="T8" fmla="*/ 117 w 234"/>
                <a:gd name="T9" fmla="*/ 218 h 235"/>
                <a:gd name="T10" fmla="*/ 117 w 234"/>
                <a:gd name="T11" fmla="*/ 0 h 235"/>
                <a:gd name="T12" fmla="*/ 0 w 234"/>
                <a:gd name="T13" fmla="*/ 117 h 235"/>
                <a:gd name="T14" fmla="*/ 117 w 234"/>
                <a:gd name="T15" fmla="*/ 235 h 235"/>
                <a:gd name="T16" fmla="*/ 234 w 234"/>
                <a:gd name="T17" fmla="*/ 117 h 235"/>
                <a:gd name="T18" fmla="*/ 117 w 234"/>
                <a:gd name="T19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4" h="235">
                  <a:moveTo>
                    <a:pt x="117" y="218"/>
                  </a:moveTo>
                  <a:cubicBezTo>
                    <a:pt x="62" y="218"/>
                    <a:pt x="17" y="173"/>
                    <a:pt x="17" y="117"/>
                  </a:cubicBezTo>
                  <a:cubicBezTo>
                    <a:pt x="17" y="62"/>
                    <a:pt x="62" y="17"/>
                    <a:pt x="117" y="17"/>
                  </a:cubicBezTo>
                  <a:cubicBezTo>
                    <a:pt x="172" y="17"/>
                    <a:pt x="217" y="62"/>
                    <a:pt x="217" y="117"/>
                  </a:cubicBezTo>
                  <a:cubicBezTo>
                    <a:pt x="217" y="173"/>
                    <a:pt x="172" y="218"/>
                    <a:pt x="117" y="218"/>
                  </a:cubicBezTo>
                  <a:moveTo>
                    <a:pt x="117" y="0"/>
                  </a:moveTo>
                  <a:cubicBezTo>
                    <a:pt x="52" y="0"/>
                    <a:pt x="0" y="53"/>
                    <a:pt x="0" y="117"/>
                  </a:cubicBezTo>
                  <a:cubicBezTo>
                    <a:pt x="0" y="182"/>
                    <a:pt x="52" y="235"/>
                    <a:pt x="117" y="235"/>
                  </a:cubicBezTo>
                  <a:cubicBezTo>
                    <a:pt x="182" y="235"/>
                    <a:pt x="234" y="182"/>
                    <a:pt x="234" y="117"/>
                  </a:cubicBezTo>
                  <a:cubicBezTo>
                    <a:pt x="234" y="53"/>
                    <a:pt x="182" y="0"/>
                    <a:pt x="117" y="0"/>
                  </a:cubicBez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Freeform 17"/>
            <p:cNvSpPr>
              <a:spLocks noEditPoints="1"/>
            </p:cNvSpPr>
            <p:nvPr/>
          </p:nvSpPr>
          <p:spPr bwMode="auto">
            <a:xfrm>
              <a:off x="2066926" y="4165600"/>
              <a:ext cx="1168400" cy="1169988"/>
            </a:xfrm>
            <a:custGeom>
              <a:avLst/>
              <a:gdLst>
                <a:gd name="T0" fmla="*/ 132 w 264"/>
                <a:gd name="T1" fmla="*/ 261 h 264"/>
                <a:gd name="T2" fmla="*/ 3 w 264"/>
                <a:gd name="T3" fmla="*/ 132 h 264"/>
                <a:gd name="T4" fmla="*/ 132 w 264"/>
                <a:gd name="T5" fmla="*/ 4 h 264"/>
                <a:gd name="T6" fmla="*/ 261 w 264"/>
                <a:gd name="T7" fmla="*/ 132 h 264"/>
                <a:gd name="T8" fmla="*/ 132 w 264"/>
                <a:gd name="T9" fmla="*/ 261 h 264"/>
                <a:gd name="T10" fmla="*/ 132 w 264"/>
                <a:gd name="T11" fmla="*/ 0 h 264"/>
                <a:gd name="T12" fmla="*/ 0 w 264"/>
                <a:gd name="T13" fmla="*/ 132 h 264"/>
                <a:gd name="T14" fmla="*/ 132 w 264"/>
                <a:gd name="T15" fmla="*/ 264 h 264"/>
                <a:gd name="T16" fmla="*/ 264 w 264"/>
                <a:gd name="T17" fmla="*/ 132 h 264"/>
                <a:gd name="T18" fmla="*/ 132 w 264"/>
                <a:gd name="T19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4" h="264">
                  <a:moveTo>
                    <a:pt x="132" y="261"/>
                  </a:moveTo>
                  <a:cubicBezTo>
                    <a:pt x="61" y="261"/>
                    <a:pt x="3" y="203"/>
                    <a:pt x="3" y="132"/>
                  </a:cubicBezTo>
                  <a:cubicBezTo>
                    <a:pt x="3" y="61"/>
                    <a:pt x="61" y="4"/>
                    <a:pt x="132" y="4"/>
                  </a:cubicBezTo>
                  <a:cubicBezTo>
                    <a:pt x="203" y="4"/>
                    <a:pt x="261" y="61"/>
                    <a:pt x="261" y="132"/>
                  </a:cubicBezTo>
                  <a:cubicBezTo>
                    <a:pt x="261" y="203"/>
                    <a:pt x="203" y="261"/>
                    <a:pt x="132" y="261"/>
                  </a:cubicBezTo>
                  <a:moveTo>
                    <a:pt x="132" y="0"/>
                  </a:moveTo>
                  <a:cubicBezTo>
                    <a:pt x="59" y="0"/>
                    <a:pt x="0" y="60"/>
                    <a:pt x="0" y="132"/>
                  </a:cubicBezTo>
                  <a:cubicBezTo>
                    <a:pt x="0" y="205"/>
                    <a:pt x="59" y="264"/>
                    <a:pt x="132" y="264"/>
                  </a:cubicBezTo>
                  <a:cubicBezTo>
                    <a:pt x="205" y="264"/>
                    <a:pt x="264" y="205"/>
                    <a:pt x="264" y="132"/>
                  </a:cubicBezTo>
                  <a:cubicBezTo>
                    <a:pt x="264" y="60"/>
                    <a:pt x="205" y="0"/>
                    <a:pt x="132" y="0"/>
                  </a:cubicBezTo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Oval 18"/>
            <p:cNvSpPr>
              <a:spLocks noChangeArrowheads="1"/>
            </p:cNvSpPr>
            <p:nvPr/>
          </p:nvSpPr>
          <p:spPr bwMode="auto">
            <a:xfrm>
              <a:off x="2208213" y="4308475"/>
              <a:ext cx="885825" cy="889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31"/>
            <p:cNvSpPr>
              <a:spLocks/>
            </p:cNvSpPr>
            <p:nvPr/>
          </p:nvSpPr>
          <p:spPr bwMode="auto">
            <a:xfrm>
              <a:off x="3341688" y="4560888"/>
              <a:ext cx="255588" cy="406400"/>
            </a:xfrm>
            <a:custGeom>
              <a:avLst/>
              <a:gdLst>
                <a:gd name="T0" fmla="*/ 0 w 161"/>
                <a:gd name="T1" fmla="*/ 0 h 256"/>
                <a:gd name="T2" fmla="*/ 0 w 161"/>
                <a:gd name="T3" fmla="*/ 256 h 256"/>
                <a:gd name="T4" fmla="*/ 161 w 161"/>
                <a:gd name="T5" fmla="*/ 128 h 256"/>
                <a:gd name="T6" fmla="*/ 0 w 161"/>
                <a:gd name="T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256">
                  <a:moveTo>
                    <a:pt x="0" y="0"/>
                  </a:moveTo>
                  <a:lnTo>
                    <a:pt x="0" y="256"/>
                  </a:lnTo>
                  <a:lnTo>
                    <a:pt x="161" y="1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32"/>
            <p:cNvSpPr>
              <a:spLocks/>
            </p:cNvSpPr>
            <p:nvPr/>
          </p:nvSpPr>
          <p:spPr bwMode="auto">
            <a:xfrm>
              <a:off x="3341688" y="4560888"/>
              <a:ext cx="255588" cy="406400"/>
            </a:xfrm>
            <a:custGeom>
              <a:avLst/>
              <a:gdLst>
                <a:gd name="T0" fmla="*/ 0 w 161"/>
                <a:gd name="T1" fmla="*/ 0 h 256"/>
                <a:gd name="T2" fmla="*/ 0 w 161"/>
                <a:gd name="T3" fmla="*/ 256 h 256"/>
                <a:gd name="T4" fmla="*/ 161 w 161"/>
                <a:gd name="T5" fmla="*/ 128 h 256"/>
                <a:gd name="T6" fmla="*/ 0 w 161"/>
                <a:gd name="T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256">
                  <a:moveTo>
                    <a:pt x="0" y="0"/>
                  </a:moveTo>
                  <a:lnTo>
                    <a:pt x="0" y="256"/>
                  </a:lnTo>
                  <a:lnTo>
                    <a:pt x="161" y="12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958688" y="3620151"/>
            <a:ext cx="1320844" cy="1042251"/>
            <a:chOff x="8162926" y="4165600"/>
            <a:chExt cx="1482725" cy="1169988"/>
          </a:xfrm>
        </p:grpSpPr>
        <p:sp>
          <p:nvSpPr>
            <p:cNvPr id="12" name="Freeform 19"/>
            <p:cNvSpPr>
              <a:spLocks noEditPoints="1"/>
            </p:cNvSpPr>
            <p:nvPr/>
          </p:nvSpPr>
          <p:spPr bwMode="auto">
            <a:xfrm>
              <a:off x="8539163" y="4232275"/>
              <a:ext cx="1039813" cy="1041400"/>
            </a:xfrm>
            <a:custGeom>
              <a:avLst/>
              <a:gdLst>
                <a:gd name="T0" fmla="*/ 118 w 235"/>
                <a:gd name="T1" fmla="*/ 218 h 235"/>
                <a:gd name="T2" fmla="*/ 17 w 235"/>
                <a:gd name="T3" fmla="*/ 117 h 235"/>
                <a:gd name="T4" fmla="*/ 118 w 235"/>
                <a:gd name="T5" fmla="*/ 17 h 235"/>
                <a:gd name="T6" fmla="*/ 218 w 235"/>
                <a:gd name="T7" fmla="*/ 117 h 235"/>
                <a:gd name="T8" fmla="*/ 118 w 235"/>
                <a:gd name="T9" fmla="*/ 218 h 235"/>
                <a:gd name="T10" fmla="*/ 118 w 235"/>
                <a:gd name="T11" fmla="*/ 0 h 235"/>
                <a:gd name="T12" fmla="*/ 0 w 235"/>
                <a:gd name="T13" fmla="*/ 117 h 235"/>
                <a:gd name="T14" fmla="*/ 118 w 235"/>
                <a:gd name="T15" fmla="*/ 235 h 235"/>
                <a:gd name="T16" fmla="*/ 235 w 235"/>
                <a:gd name="T17" fmla="*/ 117 h 235"/>
                <a:gd name="T18" fmla="*/ 118 w 235"/>
                <a:gd name="T19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5" h="235">
                  <a:moveTo>
                    <a:pt x="118" y="218"/>
                  </a:moveTo>
                  <a:cubicBezTo>
                    <a:pt x="62" y="218"/>
                    <a:pt x="17" y="173"/>
                    <a:pt x="17" y="117"/>
                  </a:cubicBezTo>
                  <a:cubicBezTo>
                    <a:pt x="17" y="62"/>
                    <a:pt x="62" y="17"/>
                    <a:pt x="118" y="17"/>
                  </a:cubicBezTo>
                  <a:cubicBezTo>
                    <a:pt x="173" y="17"/>
                    <a:pt x="218" y="62"/>
                    <a:pt x="218" y="117"/>
                  </a:cubicBezTo>
                  <a:cubicBezTo>
                    <a:pt x="218" y="173"/>
                    <a:pt x="173" y="218"/>
                    <a:pt x="118" y="218"/>
                  </a:cubicBezTo>
                  <a:moveTo>
                    <a:pt x="118" y="0"/>
                  </a:moveTo>
                  <a:cubicBezTo>
                    <a:pt x="53" y="0"/>
                    <a:pt x="0" y="53"/>
                    <a:pt x="0" y="117"/>
                  </a:cubicBezTo>
                  <a:cubicBezTo>
                    <a:pt x="0" y="182"/>
                    <a:pt x="53" y="235"/>
                    <a:pt x="118" y="235"/>
                  </a:cubicBezTo>
                  <a:cubicBezTo>
                    <a:pt x="182" y="235"/>
                    <a:pt x="235" y="182"/>
                    <a:pt x="235" y="117"/>
                  </a:cubicBezTo>
                  <a:cubicBezTo>
                    <a:pt x="235" y="53"/>
                    <a:pt x="182" y="0"/>
                    <a:pt x="118" y="0"/>
                  </a:cubicBez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20"/>
            <p:cNvSpPr>
              <a:spLocks noEditPoints="1"/>
            </p:cNvSpPr>
            <p:nvPr/>
          </p:nvSpPr>
          <p:spPr bwMode="auto">
            <a:xfrm>
              <a:off x="8477251" y="4165600"/>
              <a:ext cx="1168400" cy="1169988"/>
            </a:xfrm>
            <a:custGeom>
              <a:avLst/>
              <a:gdLst>
                <a:gd name="T0" fmla="*/ 132 w 264"/>
                <a:gd name="T1" fmla="*/ 261 h 264"/>
                <a:gd name="T2" fmla="*/ 3 w 264"/>
                <a:gd name="T3" fmla="*/ 132 h 264"/>
                <a:gd name="T4" fmla="*/ 132 w 264"/>
                <a:gd name="T5" fmla="*/ 4 h 264"/>
                <a:gd name="T6" fmla="*/ 260 w 264"/>
                <a:gd name="T7" fmla="*/ 132 h 264"/>
                <a:gd name="T8" fmla="*/ 132 w 264"/>
                <a:gd name="T9" fmla="*/ 261 h 264"/>
                <a:gd name="T10" fmla="*/ 132 w 264"/>
                <a:gd name="T11" fmla="*/ 0 h 264"/>
                <a:gd name="T12" fmla="*/ 0 w 264"/>
                <a:gd name="T13" fmla="*/ 132 h 264"/>
                <a:gd name="T14" fmla="*/ 132 w 264"/>
                <a:gd name="T15" fmla="*/ 264 h 264"/>
                <a:gd name="T16" fmla="*/ 264 w 264"/>
                <a:gd name="T17" fmla="*/ 132 h 264"/>
                <a:gd name="T18" fmla="*/ 132 w 264"/>
                <a:gd name="T19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4" h="264">
                  <a:moveTo>
                    <a:pt x="132" y="261"/>
                  </a:moveTo>
                  <a:cubicBezTo>
                    <a:pt x="61" y="261"/>
                    <a:pt x="3" y="203"/>
                    <a:pt x="3" y="132"/>
                  </a:cubicBezTo>
                  <a:cubicBezTo>
                    <a:pt x="3" y="61"/>
                    <a:pt x="61" y="4"/>
                    <a:pt x="132" y="4"/>
                  </a:cubicBezTo>
                  <a:cubicBezTo>
                    <a:pt x="203" y="4"/>
                    <a:pt x="260" y="61"/>
                    <a:pt x="260" y="132"/>
                  </a:cubicBezTo>
                  <a:cubicBezTo>
                    <a:pt x="260" y="203"/>
                    <a:pt x="203" y="261"/>
                    <a:pt x="132" y="261"/>
                  </a:cubicBezTo>
                  <a:moveTo>
                    <a:pt x="132" y="0"/>
                  </a:moveTo>
                  <a:cubicBezTo>
                    <a:pt x="59" y="0"/>
                    <a:pt x="0" y="60"/>
                    <a:pt x="0" y="132"/>
                  </a:cubicBezTo>
                  <a:cubicBezTo>
                    <a:pt x="0" y="205"/>
                    <a:pt x="59" y="264"/>
                    <a:pt x="132" y="264"/>
                  </a:cubicBezTo>
                  <a:cubicBezTo>
                    <a:pt x="204" y="264"/>
                    <a:pt x="264" y="205"/>
                    <a:pt x="264" y="132"/>
                  </a:cubicBezTo>
                  <a:cubicBezTo>
                    <a:pt x="264" y="60"/>
                    <a:pt x="204" y="0"/>
                    <a:pt x="132" y="0"/>
                  </a:cubicBezTo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Oval 21"/>
            <p:cNvSpPr>
              <a:spLocks noChangeArrowheads="1"/>
            </p:cNvSpPr>
            <p:nvPr/>
          </p:nvSpPr>
          <p:spPr bwMode="auto">
            <a:xfrm>
              <a:off x="8615363" y="4308475"/>
              <a:ext cx="889000" cy="889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Freeform 35"/>
            <p:cNvSpPr>
              <a:spLocks/>
            </p:cNvSpPr>
            <p:nvPr/>
          </p:nvSpPr>
          <p:spPr bwMode="auto">
            <a:xfrm>
              <a:off x="8162926" y="4560888"/>
              <a:ext cx="257175" cy="406400"/>
            </a:xfrm>
            <a:custGeom>
              <a:avLst/>
              <a:gdLst>
                <a:gd name="T0" fmla="*/ 162 w 162"/>
                <a:gd name="T1" fmla="*/ 0 h 256"/>
                <a:gd name="T2" fmla="*/ 0 w 162"/>
                <a:gd name="T3" fmla="*/ 128 h 256"/>
                <a:gd name="T4" fmla="*/ 162 w 162"/>
                <a:gd name="T5" fmla="*/ 256 h 256"/>
                <a:gd name="T6" fmla="*/ 162 w 162"/>
                <a:gd name="T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2" h="256">
                  <a:moveTo>
                    <a:pt x="162" y="0"/>
                  </a:moveTo>
                  <a:lnTo>
                    <a:pt x="0" y="128"/>
                  </a:lnTo>
                  <a:lnTo>
                    <a:pt x="162" y="256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36"/>
            <p:cNvSpPr>
              <a:spLocks/>
            </p:cNvSpPr>
            <p:nvPr/>
          </p:nvSpPr>
          <p:spPr bwMode="auto">
            <a:xfrm>
              <a:off x="8162926" y="4560888"/>
              <a:ext cx="257175" cy="406400"/>
            </a:xfrm>
            <a:custGeom>
              <a:avLst/>
              <a:gdLst>
                <a:gd name="T0" fmla="*/ 162 w 162"/>
                <a:gd name="T1" fmla="*/ 0 h 256"/>
                <a:gd name="T2" fmla="*/ 0 w 162"/>
                <a:gd name="T3" fmla="*/ 128 h 256"/>
                <a:gd name="T4" fmla="*/ 162 w 162"/>
                <a:gd name="T5" fmla="*/ 256 h 256"/>
                <a:gd name="T6" fmla="*/ 162 w 162"/>
                <a:gd name="T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2" h="256">
                  <a:moveTo>
                    <a:pt x="162" y="0"/>
                  </a:moveTo>
                  <a:lnTo>
                    <a:pt x="0" y="128"/>
                  </a:lnTo>
                  <a:lnTo>
                    <a:pt x="162" y="256"/>
                  </a:lnTo>
                  <a:lnTo>
                    <a:pt x="16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7" name="Group 16"/>
          <p:cNvGrpSpPr/>
          <p:nvPr/>
        </p:nvGrpSpPr>
        <p:grpSpPr>
          <a:xfrm rot="21332333">
            <a:off x="7618153" y="1903965"/>
            <a:ext cx="1166698" cy="1053563"/>
            <a:chOff x="7521576" y="1827213"/>
            <a:chExt cx="1309687" cy="1182687"/>
          </a:xfrm>
        </p:grpSpPr>
        <p:sp>
          <p:nvSpPr>
            <p:cNvPr id="18" name="Freeform 28"/>
            <p:cNvSpPr>
              <a:spLocks noEditPoints="1"/>
            </p:cNvSpPr>
            <p:nvPr/>
          </p:nvSpPr>
          <p:spPr bwMode="auto">
            <a:xfrm>
              <a:off x="7672388" y="1893888"/>
              <a:ext cx="1039813" cy="1041400"/>
            </a:xfrm>
            <a:custGeom>
              <a:avLst/>
              <a:gdLst>
                <a:gd name="T0" fmla="*/ 117 w 235"/>
                <a:gd name="T1" fmla="*/ 218 h 235"/>
                <a:gd name="T2" fmla="*/ 46 w 235"/>
                <a:gd name="T3" fmla="*/ 188 h 235"/>
                <a:gd name="T4" fmla="*/ 46 w 235"/>
                <a:gd name="T5" fmla="*/ 47 h 235"/>
                <a:gd name="T6" fmla="*/ 117 w 235"/>
                <a:gd name="T7" fmla="*/ 17 h 235"/>
                <a:gd name="T8" fmla="*/ 188 w 235"/>
                <a:gd name="T9" fmla="*/ 47 h 235"/>
                <a:gd name="T10" fmla="*/ 188 w 235"/>
                <a:gd name="T11" fmla="*/ 188 h 235"/>
                <a:gd name="T12" fmla="*/ 117 w 235"/>
                <a:gd name="T13" fmla="*/ 218 h 235"/>
                <a:gd name="T14" fmla="*/ 117 w 235"/>
                <a:gd name="T15" fmla="*/ 0 h 235"/>
                <a:gd name="T16" fmla="*/ 34 w 235"/>
                <a:gd name="T17" fmla="*/ 34 h 235"/>
                <a:gd name="T18" fmla="*/ 0 w 235"/>
                <a:gd name="T19" fmla="*/ 117 h 235"/>
                <a:gd name="T20" fmla="*/ 34 w 235"/>
                <a:gd name="T21" fmla="*/ 200 h 235"/>
                <a:gd name="T22" fmla="*/ 117 w 235"/>
                <a:gd name="T23" fmla="*/ 235 h 235"/>
                <a:gd name="T24" fmla="*/ 200 w 235"/>
                <a:gd name="T25" fmla="*/ 200 h 235"/>
                <a:gd name="T26" fmla="*/ 235 w 235"/>
                <a:gd name="T27" fmla="*/ 117 h 235"/>
                <a:gd name="T28" fmla="*/ 200 w 235"/>
                <a:gd name="T29" fmla="*/ 34 h 235"/>
                <a:gd name="T30" fmla="*/ 117 w 235"/>
                <a:gd name="T3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5" h="235">
                  <a:moveTo>
                    <a:pt x="117" y="218"/>
                  </a:moveTo>
                  <a:cubicBezTo>
                    <a:pt x="92" y="218"/>
                    <a:pt x="66" y="208"/>
                    <a:pt x="46" y="188"/>
                  </a:cubicBezTo>
                  <a:cubicBezTo>
                    <a:pt x="7" y="149"/>
                    <a:pt x="7" y="86"/>
                    <a:pt x="46" y="47"/>
                  </a:cubicBezTo>
                  <a:cubicBezTo>
                    <a:pt x="66" y="27"/>
                    <a:pt x="92" y="17"/>
                    <a:pt x="117" y="17"/>
                  </a:cubicBezTo>
                  <a:cubicBezTo>
                    <a:pt x="143" y="17"/>
                    <a:pt x="169" y="27"/>
                    <a:pt x="188" y="47"/>
                  </a:cubicBezTo>
                  <a:cubicBezTo>
                    <a:pt x="227" y="86"/>
                    <a:pt x="227" y="149"/>
                    <a:pt x="188" y="188"/>
                  </a:cubicBezTo>
                  <a:cubicBezTo>
                    <a:pt x="169" y="208"/>
                    <a:pt x="143" y="218"/>
                    <a:pt x="117" y="218"/>
                  </a:cubicBezTo>
                  <a:moveTo>
                    <a:pt x="117" y="0"/>
                  </a:moveTo>
                  <a:cubicBezTo>
                    <a:pt x="87" y="0"/>
                    <a:pt x="57" y="12"/>
                    <a:pt x="34" y="34"/>
                  </a:cubicBezTo>
                  <a:cubicBezTo>
                    <a:pt x="11" y="57"/>
                    <a:pt x="0" y="87"/>
                    <a:pt x="0" y="117"/>
                  </a:cubicBezTo>
                  <a:cubicBezTo>
                    <a:pt x="0" y="147"/>
                    <a:pt x="11" y="178"/>
                    <a:pt x="34" y="200"/>
                  </a:cubicBezTo>
                  <a:cubicBezTo>
                    <a:pt x="57" y="223"/>
                    <a:pt x="87" y="235"/>
                    <a:pt x="117" y="235"/>
                  </a:cubicBezTo>
                  <a:cubicBezTo>
                    <a:pt x="147" y="235"/>
                    <a:pt x="177" y="223"/>
                    <a:pt x="200" y="200"/>
                  </a:cubicBezTo>
                  <a:cubicBezTo>
                    <a:pt x="223" y="178"/>
                    <a:pt x="235" y="147"/>
                    <a:pt x="235" y="117"/>
                  </a:cubicBezTo>
                  <a:cubicBezTo>
                    <a:pt x="235" y="87"/>
                    <a:pt x="223" y="57"/>
                    <a:pt x="200" y="34"/>
                  </a:cubicBezTo>
                  <a:cubicBezTo>
                    <a:pt x="177" y="12"/>
                    <a:pt x="147" y="0"/>
                    <a:pt x="117" y="0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29"/>
            <p:cNvSpPr>
              <a:spLocks noEditPoints="1"/>
            </p:cNvSpPr>
            <p:nvPr/>
          </p:nvSpPr>
          <p:spPr bwMode="auto">
            <a:xfrm>
              <a:off x="7605713" y="1827213"/>
              <a:ext cx="1225550" cy="1169988"/>
            </a:xfrm>
            <a:custGeom>
              <a:avLst/>
              <a:gdLst>
                <a:gd name="T0" fmla="*/ 132 w 277"/>
                <a:gd name="T1" fmla="*/ 261 h 264"/>
                <a:gd name="T2" fmla="*/ 41 w 277"/>
                <a:gd name="T3" fmla="*/ 223 h 264"/>
                <a:gd name="T4" fmla="*/ 4 w 277"/>
                <a:gd name="T5" fmla="*/ 132 h 264"/>
                <a:gd name="T6" fmla="*/ 41 w 277"/>
                <a:gd name="T7" fmla="*/ 41 h 264"/>
                <a:gd name="T8" fmla="*/ 132 w 277"/>
                <a:gd name="T9" fmla="*/ 4 h 264"/>
                <a:gd name="T10" fmla="*/ 223 w 277"/>
                <a:gd name="T11" fmla="*/ 41 h 264"/>
                <a:gd name="T12" fmla="*/ 223 w 277"/>
                <a:gd name="T13" fmla="*/ 223 h 264"/>
                <a:gd name="T14" fmla="*/ 132 w 277"/>
                <a:gd name="T15" fmla="*/ 261 h 264"/>
                <a:gd name="T16" fmla="*/ 132 w 277"/>
                <a:gd name="T17" fmla="*/ 0 h 264"/>
                <a:gd name="T18" fmla="*/ 39 w 277"/>
                <a:gd name="T19" fmla="*/ 39 h 264"/>
                <a:gd name="T20" fmla="*/ 0 w 277"/>
                <a:gd name="T21" fmla="*/ 132 h 264"/>
                <a:gd name="T22" fmla="*/ 39 w 277"/>
                <a:gd name="T23" fmla="*/ 226 h 264"/>
                <a:gd name="T24" fmla="*/ 132 w 277"/>
                <a:gd name="T25" fmla="*/ 264 h 264"/>
                <a:gd name="T26" fmla="*/ 226 w 277"/>
                <a:gd name="T27" fmla="*/ 226 h 264"/>
                <a:gd name="T28" fmla="*/ 226 w 277"/>
                <a:gd name="T29" fmla="*/ 39 h 264"/>
                <a:gd name="T30" fmla="*/ 132 w 277"/>
                <a:gd name="T31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7" h="264">
                  <a:moveTo>
                    <a:pt x="132" y="261"/>
                  </a:moveTo>
                  <a:cubicBezTo>
                    <a:pt x="98" y="261"/>
                    <a:pt x="66" y="248"/>
                    <a:pt x="41" y="223"/>
                  </a:cubicBezTo>
                  <a:cubicBezTo>
                    <a:pt x="17" y="199"/>
                    <a:pt x="4" y="167"/>
                    <a:pt x="4" y="132"/>
                  </a:cubicBezTo>
                  <a:cubicBezTo>
                    <a:pt x="4" y="98"/>
                    <a:pt x="17" y="66"/>
                    <a:pt x="41" y="41"/>
                  </a:cubicBezTo>
                  <a:cubicBezTo>
                    <a:pt x="66" y="17"/>
                    <a:pt x="98" y="4"/>
                    <a:pt x="132" y="4"/>
                  </a:cubicBezTo>
                  <a:cubicBezTo>
                    <a:pt x="167" y="4"/>
                    <a:pt x="199" y="17"/>
                    <a:pt x="223" y="41"/>
                  </a:cubicBezTo>
                  <a:cubicBezTo>
                    <a:pt x="274" y="92"/>
                    <a:pt x="274" y="173"/>
                    <a:pt x="223" y="223"/>
                  </a:cubicBezTo>
                  <a:cubicBezTo>
                    <a:pt x="199" y="248"/>
                    <a:pt x="167" y="261"/>
                    <a:pt x="132" y="261"/>
                  </a:cubicBezTo>
                  <a:moveTo>
                    <a:pt x="132" y="0"/>
                  </a:moveTo>
                  <a:cubicBezTo>
                    <a:pt x="97" y="0"/>
                    <a:pt x="64" y="14"/>
                    <a:pt x="39" y="39"/>
                  </a:cubicBezTo>
                  <a:cubicBezTo>
                    <a:pt x="14" y="64"/>
                    <a:pt x="0" y="97"/>
                    <a:pt x="0" y="132"/>
                  </a:cubicBezTo>
                  <a:cubicBezTo>
                    <a:pt x="0" y="168"/>
                    <a:pt x="14" y="201"/>
                    <a:pt x="39" y="226"/>
                  </a:cubicBezTo>
                  <a:cubicBezTo>
                    <a:pt x="64" y="251"/>
                    <a:pt x="97" y="264"/>
                    <a:pt x="132" y="264"/>
                  </a:cubicBezTo>
                  <a:cubicBezTo>
                    <a:pt x="168" y="264"/>
                    <a:pt x="201" y="251"/>
                    <a:pt x="226" y="226"/>
                  </a:cubicBezTo>
                  <a:cubicBezTo>
                    <a:pt x="277" y="174"/>
                    <a:pt x="277" y="91"/>
                    <a:pt x="226" y="39"/>
                  </a:cubicBezTo>
                  <a:cubicBezTo>
                    <a:pt x="201" y="14"/>
                    <a:pt x="168" y="0"/>
                    <a:pt x="132" y="0"/>
                  </a:cubicBez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7704138" y="1970088"/>
              <a:ext cx="973138" cy="889000"/>
            </a:xfrm>
            <a:custGeom>
              <a:avLst/>
              <a:gdLst>
                <a:gd name="T0" fmla="*/ 110 w 220"/>
                <a:gd name="T1" fmla="*/ 0 h 201"/>
                <a:gd name="T2" fmla="*/ 39 w 220"/>
                <a:gd name="T3" fmla="*/ 30 h 201"/>
                <a:gd name="T4" fmla="*/ 39 w 220"/>
                <a:gd name="T5" fmla="*/ 171 h 201"/>
                <a:gd name="T6" fmla="*/ 110 w 220"/>
                <a:gd name="T7" fmla="*/ 201 h 201"/>
                <a:gd name="T8" fmla="*/ 181 w 220"/>
                <a:gd name="T9" fmla="*/ 171 h 201"/>
                <a:gd name="T10" fmla="*/ 181 w 220"/>
                <a:gd name="T11" fmla="*/ 30 h 201"/>
                <a:gd name="T12" fmla="*/ 110 w 220"/>
                <a:gd name="T1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0" h="201">
                  <a:moveTo>
                    <a:pt x="110" y="0"/>
                  </a:moveTo>
                  <a:cubicBezTo>
                    <a:pt x="85" y="0"/>
                    <a:pt x="59" y="10"/>
                    <a:pt x="39" y="30"/>
                  </a:cubicBezTo>
                  <a:cubicBezTo>
                    <a:pt x="0" y="69"/>
                    <a:pt x="0" y="132"/>
                    <a:pt x="39" y="171"/>
                  </a:cubicBezTo>
                  <a:cubicBezTo>
                    <a:pt x="59" y="191"/>
                    <a:pt x="85" y="201"/>
                    <a:pt x="110" y="201"/>
                  </a:cubicBezTo>
                  <a:cubicBezTo>
                    <a:pt x="136" y="201"/>
                    <a:pt x="162" y="191"/>
                    <a:pt x="181" y="171"/>
                  </a:cubicBezTo>
                  <a:cubicBezTo>
                    <a:pt x="220" y="132"/>
                    <a:pt x="220" y="69"/>
                    <a:pt x="181" y="30"/>
                  </a:cubicBezTo>
                  <a:cubicBezTo>
                    <a:pt x="162" y="10"/>
                    <a:pt x="136" y="0"/>
                    <a:pt x="110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7521576" y="2682875"/>
              <a:ext cx="323850" cy="327025"/>
            </a:xfrm>
            <a:custGeom>
              <a:avLst/>
              <a:gdLst>
                <a:gd name="T0" fmla="*/ 23 w 204"/>
                <a:gd name="T1" fmla="*/ 0 h 206"/>
                <a:gd name="T2" fmla="*/ 0 w 204"/>
                <a:gd name="T3" fmla="*/ 206 h 206"/>
                <a:gd name="T4" fmla="*/ 204 w 204"/>
                <a:gd name="T5" fmla="*/ 184 h 206"/>
                <a:gd name="T6" fmla="*/ 23 w 204"/>
                <a:gd name="T7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4" h="206">
                  <a:moveTo>
                    <a:pt x="23" y="0"/>
                  </a:moveTo>
                  <a:lnTo>
                    <a:pt x="0" y="206"/>
                  </a:lnTo>
                  <a:lnTo>
                    <a:pt x="204" y="184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7521576" y="2682875"/>
              <a:ext cx="323850" cy="327025"/>
            </a:xfrm>
            <a:custGeom>
              <a:avLst/>
              <a:gdLst>
                <a:gd name="T0" fmla="*/ 23 w 204"/>
                <a:gd name="T1" fmla="*/ 0 h 206"/>
                <a:gd name="T2" fmla="*/ 0 w 204"/>
                <a:gd name="T3" fmla="*/ 206 h 206"/>
                <a:gd name="T4" fmla="*/ 204 w 204"/>
                <a:gd name="T5" fmla="*/ 184 h 206"/>
                <a:gd name="T6" fmla="*/ 23 w 204"/>
                <a:gd name="T7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4" h="206">
                  <a:moveTo>
                    <a:pt x="23" y="0"/>
                  </a:moveTo>
                  <a:lnTo>
                    <a:pt x="0" y="206"/>
                  </a:lnTo>
                  <a:lnTo>
                    <a:pt x="204" y="184"/>
                  </a:lnTo>
                  <a:lnTo>
                    <a:pt x="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497449" y="1861385"/>
            <a:ext cx="1199225" cy="1053563"/>
            <a:chOff x="2894013" y="1827213"/>
            <a:chExt cx="1346200" cy="1182687"/>
          </a:xfrm>
        </p:grpSpPr>
        <p:sp>
          <p:nvSpPr>
            <p:cNvPr id="24" name="Freeform 25"/>
            <p:cNvSpPr>
              <a:spLocks noEditPoints="1"/>
            </p:cNvSpPr>
            <p:nvPr/>
          </p:nvSpPr>
          <p:spPr bwMode="auto">
            <a:xfrm>
              <a:off x="3000376" y="1893888"/>
              <a:ext cx="1039813" cy="1041400"/>
            </a:xfrm>
            <a:custGeom>
              <a:avLst/>
              <a:gdLst>
                <a:gd name="T0" fmla="*/ 117 w 235"/>
                <a:gd name="T1" fmla="*/ 218 h 235"/>
                <a:gd name="T2" fmla="*/ 46 w 235"/>
                <a:gd name="T3" fmla="*/ 188 h 235"/>
                <a:gd name="T4" fmla="*/ 46 w 235"/>
                <a:gd name="T5" fmla="*/ 47 h 235"/>
                <a:gd name="T6" fmla="*/ 117 w 235"/>
                <a:gd name="T7" fmla="*/ 17 h 235"/>
                <a:gd name="T8" fmla="*/ 188 w 235"/>
                <a:gd name="T9" fmla="*/ 47 h 235"/>
                <a:gd name="T10" fmla="*/ 188 w 235"/>
                <a:gd name="T11" fmla="*/ 188 h 235"/>
                <a:gd name="T12" fmla="*/ 117 w 235"/>
                <a:gd name="T13" fmla="*/ 218 h 235"/>
                <a:gd name="T14" fmla="*/ 117 w 235"/>
                <a:gd name="T15" fmla="*/ 0 h 235"/>
                <a:gd name="T16" fmla="*/ 34 w 235"/>
                <a:gd name="T17" fmla="*/ 34 h 235"/>
                <a:gd name="T18" fmla="*/ 0 w 235"/>
                <a:gd name="T19" fmla="*/ 117 h 235"/>
                <a:gd name="T20" fmla="*/ 34 w 235"/>
                <a:gd name="T21" fmla="*/ 200 h 235"/>
                <a:gd name="T22" fmla="*/ 117 w 235"/>
                <a:gd name="T23" fmla="*/ 235 h 235"/>
                <a:gd name="T24" fmla="*/ 200 w 235"/>
                <a:gd name="T25" fmla="*/ 200 h 235"/>
                <a:gd name="T26" fmla="*/ 235 w 235"/>
                <a:gd name="T27" fmla="*/ 117 h 235"/>
                <a:gd name="T28" fmla="*/ 200 w 235"/>
                <a:gd name="T29" fmla="*/ 34 h 235"/>
                <a:gd name="T30" fmla="*/ 117 w 235"/>
                <a:gd name="T3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5" h="235">
                  <a:moveTo>
                    <a:pt x="117" y="218"/>
                  </a:moveTo>
                  <a:cubicBezTo>
                    <a:pt x="92" y="218"/>
                    <a:pt x="66" y="208"/>
                    <a:pt x="46" y="188"/>
                  </a:cubicBezTo>
                  <a:cubicBezTo>
                    <a:pt x="7" y="149"/>
                    <a:pt x="7" y="86"/>
                    <a:pt x="46" y="47"/>
                  </a:cubicBezTo>
                  <a:cubicBezTo>
                    <a:pt x="66" y="27"/>
                    <a:pt x="92" y="17"/>
                    <a:pt x="117" y="17"/>
                  </a:cubicBezTo>
                  <a:cubicBezTo>
                    <a:pt x="143" y="17"/>
                    <a:pt x="169" y="27"/>
                    <a:pt x="188" y="47"/>
                  </a:cubicBezTo>
                  <a:cubicBezTo>
                    <a:pt x="227" y="86"/>
                    <a:pt x="227" y="149"/>
                    <a:pt x="188" y="188"/>
                  </a:cubicBezTo>
                  <a:cubicBezTo>
                    <a:pt x="169" y="208"/>
                    <a:pt x="143" y="218"/>
                    <a:pt x="117" y="218"/>
                  </a:cubicBezTo>
                  <a:moveTo>
                    <a:pt x="117" y="0"/>
                  </a:moveTo>
                  <a:cubicBezTo>
                    <a:pt x="87" y="0"/>
                    <a:pt x="57" y="12"/>
                    <a:pt x="34" y="34"/>
                  </a:cubicBezTo>
                  <a:cubicBezTo>
                    <a:pt x="11" y="57"/>
                    <a:pt x="0" y="87"/>
                    <a:pt x="0" y="117"/>
                  </a:cubicBezTo>
                  <a:cubicBezTo>
                    <a:pt x="0" y="147"/>
                    <a:pt x="11" y="178"/>
                    <a:pt x="34" y="200"/>
                  </a:cubicBezTo>
                  <a:cubicBezTo>
                    <a:pt x="57" y="223"/>
                    <a:pt x="87" y="235"/>
                    <a:pt x="117" y="235"/>
                  </a:cubicBezTo>
                  <a:cubicBezTo>
                    <a:pt x="147" y="235"/>
                    <a:pt x="177" y="223"/>
                    <a:pt x="200" y="200"/>
                  </a:cubicBezTo>
                  <a:cubicBezTo>
                    <a:pt x="223" y="178"/>
                    <a:pt x="235" y="147"/>
                    <a:pt x="235" y="117"/>
                  </a:cubicBezTo>
                  <a:cubicBezTo>
                    <a:pt x="235" y="87"/>
                    <a:pt x="223" y="57"/>
                    <a:pt x="200" y="34"/>
                  </a:cubicBezTo>
                  <a:cubicBezTo>
                    <a:pt x="177" y="12"/>
                    <a:pt x="147" y="0"/>
                    <a:pt x="117" y="0"/>
                  </a:cubicBezTo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26"/>
            <p:cNvSpPr>
              <a:spLocks noEditPoints="1"/>
            </p:cNvSpPr>
            <p:nvPr/>
          </p:nvSpPr>
          <p:spPr bwMode="auto">
            <a:xfrm>
              <a:off x="2894013" y="1827213"/>
              <a:ext cx="1265238" cy="1169988"/>
            </a:xfrm>
            <a:custGeom>
              <a:avLst/>
              <a:gdLst>
                <a:gd name="T0" fmla="*/ 141 w 286"/>
                <a:gd name="T1" fmla="*/ 261 h 264"/>
                <a:gd name="T2" fmla="*/ 50 w 286"/>
                <a:gd name="T3" fmla="*/ 223 h 264"/>
                <a:gd name="T4" fmla="*/ 50 w 286"/>
                <a:gd name="T5" fmla="*/ 41 h 264"/>
                <a:gd name="T6" fmla="*/ 141 w 286"/>
                <a:gd name="T7" fmla="*/ 4 h 264"/>
                <a:gd name="T8" fmla="*/ 232 w 286"/>
                <a:gd name="T9" fmla="*/ 41 h 264"/>
                <a:gd name="T10" fmla="*/ 232 w 286"/>
                <a:gd name="T11" fmla="*/ 223 h 264"/>
                <a:gd name="T12" fmla="*/ 141 w 286"/>
                <a:gd name="T13" fmla="*/ 261 h 264"/>
                <a:gd name="T14" fmla="*/ 141 w 286"/>
                <a:gd name="T15" fmla="*/ 0 h 264"/>
                <a:gd name="T16" fmla="*/ 48 w 286"/>
                <a:gd name="T17" fmla="*/ 39 h 264"/>
                <a:gd name="T18" fmla="*/ 9 w 286"/>
                <a:gd name="T19" fmla="*/ 132 h 264"/>
                <a:gd name="T20" fmla="*/ 48 w 286"/>
                <a:gd name="T21" fmla="*/ 226 h 264"/>
                <a:gd name="T22" fmla="*/ 141 w 286"/>
                <a:gd name="T23" fmla="*/ 264 h 264"/>
                <a:gd name="T24" fmla="*/ 141 w 286"/>
                <a:gd name="T25" fmla="*/ 264 h 264"/>
                <a:gd name="T26" fmla="*/ 235 w 286"/>
                <a:gd name="T27" fmla="*/ 226 h 264"/>
                <a:gd name="T28" fmla="*/ 235 w 286"/>
                <a:gd name="T29" fmla="*/ 39 h 264"/>
                <a:gd name="T30" fmla="*/ 141 w 286"/>
                <a:gd name="T31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6" h="264">
                  <a:moveTo>
                    <a:pt x="141" y="261"/>
                  </a:moveTo>
                  <a:cubicBezTo>
                    <a:pt x="107" y="261"/>
                    <a:pt x="75" y="248"/>
                    <a:pt x="50" y="223"/>
                  </a:cubicBezTo>
                  <a:cubicBezTo>
                    <a:pt x="0" y="173"/>
                    <a:pt x="0" y="92"/>
                    <a:pt x="50" y="41"/>
                  </a:cubicBezTo>
                  <a:cubicBezTo>
                    <a:pt x="75" y="17"/>
                    <a:pt x="107" y="4"/>
                    <a:pt x="141" y="4"/>
                  </a:cubicBezTo>
                  <a:cubicBezTo>
                    <a:pt x="176" y="4"/>
                    <a:pt x="208" y="17"/>
                    <a:pt x="232" y="41"/>
                  </a:cubicBezTo>
                  <a:cubicBezTo>
                    <a:pt x="283" y="92"/>
                    <a:pt x="283" y="173"/>
                    <a:pt x="232" y="223"/>
                  </a:cubicBezTo>
                  <a:cubicBezTo>
                    <a:pt x="208" y="248"/>
                    <a:pt x="176" y="261"/>
                    <a:pt x="141" y="261"/>
                  </a:cubicBezTo>
                  <a:moveTo>
                    <a:pt x="141" y="0"/>
                  </a:moveTo>
                  <a:cubicBezTo>
                    <a:pt x="106" y="0"/>
                    <a:pt x="73" y="14"/>
                    <a:pt x="48" y="39"/>
                  </a:cubicBezTo>
                  <a:cubicBezTo>
                    <a:pt x="23" y="64"/>
                    <a:pt x="9" y="97"/>
                    <a:pt x="9" y="132"/>
                  </a:cubicBezTo>
                  <a:cubicBezTo>
                    <a:pt x="9" y="168"/>
                    <a:pt x="23" y="201"/>
                    <a:pt x="48" y="226"/>
                  </a:cubicBezTo>
                  <a:cubicBezTo>
                    <a:pt x="73" y="251"/>
                    <a:pt x="106" y="264"/>
                    <a:pt x="141" y="264"/>
                  </a:cubicBezTo>
                  <a:cubicBezTo>
                    <a:pt x="141" y="264"/>
                    <a:pt x="141" y="264"/>
                    <a:pt x="141" y="264"/>
                  </a:cubicBezTo>
                  <a:cubicBezTo>
                    <a:pt x="177" y="264"/>
                    <a:pt x="210" y="251"/>
                    <a:pt x="235" y="226"/>
                  </a:cubicBezTo>
                  <a:cubicBezTo>
                    <a:pt x="286" y="174"/>
                    <a:pt x="286" y="91"/>
                    <a:pt x="235" y="39"/>
                  </a:cubicBezTo>
                  <a:cubicBezTo>
                    <a:pt x="210" y="14"/>
                    <a:pt x="177" y="0"/>
                    <a:pt x="141" y="0"/>
                  </a:cubicBezTo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27"/>
            <p:cNvSpPr>
              <a:spLocks/>
            </p:cNvSpPr>
            <p:nvPr/>
          </p:nvSpPr>
          <p:spPr bwMode="auto">
            <a:xfrm>
              <a:off x="3032126" y="1970088"/>
              <a:ext cx="973138" cy="889000"/>
            </a:xfrm>
            <a:custGeom>
              <a:avLst/>
              <a:gdLst>
                <a:gd name="T0" fmla="*/ 110 w 220"/>
                <a:gd name="T1" fmla="*/ 0 h 201"/>
                <a:gd name="T2" fmla="*/ 39 w 220"/>
                <a:gd name="T3" fmla="*/ 30 h 201"/>
                <a:gd name="T4" fmla="*/ 39 w 220"/>
                <a:gd name="T5" fmla="*/ 171 h 201"/>
                <a:gd name="T6" fmla="*/ 110 w 220"/>
                <a:gd name="T7" fmla="*/ 201 h 201"/>
                <a:gd name="T8" fmla="*/ 181 w 220"/>
                <a:gd name="T9" fmla="*/ 171 h 201"/>
                <a:gd name="T10" fmla="*/ 181 w 220"/>
                <a:gd name="T11" fmla="*/ 30 h 201"/>
                <a:gd name="T12" fmla="*/ 110 w 220"/>
                <a:gd name="T1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0" h="201">
                  <a:moveTo>
                    <a:pt x="110" y="0"/>
                  </a:moveTo>
                  <a:cubicBezTo>
                    <a:pt x="85" y="0"/>
                    <a:pt x="59" y="10"/>
                    <a:pt x="39" y="30"/>
                  </a:cubicBezTo>
                  <a:cubicBezTo>
                    <a:pt x="0" y="69"/>
                    <a:pt x="0" y="132"/>
                    <a:pt x="39" y="171"/>
                  </a:cubicBezTo>
                  <a:cubicBezTo>
                    <a:pt x="59" y="191"/>
                    <a:pt x="85" y="201"/>
                    <a:pt x="110" y="201"/>
                  </a:cubicBezTo>
                  <a:cubicBezTo>
                    <a:pt x="136" y="201"/>
                    <a:pt x="162" y="191"/>
                    <a:pt x="181" y="171"/>
                  </a:cubicBezTo>
                  <a:cubicBezTo>
                    <a:pt x="220" y="132"/>
                    <a:pt x="220" y="69"/>
                    <a:pt x="181" y="30"/>
                  </a:cubicBezTo>
                  <a:cubicBezTo>
                    <a:pt x="162" y="10"/>
                    <a:pt x="136" y="0"/>
                    <a:pt x="110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39"/>
            <p:cNvSpPr>
              <a:spLocks/>
            </p:cNvSpPr>
            <p:nvPr/>
          </p:nvSpPr>
          <p:spPr bwMode="auto">
            <a:xfrm>
              <a:off x="3916363" y="2682875"/>
              <a:ext cx="323850" cy="327025"/>
            </a:xfrm>
            <a:custGeom>
              <a:avLst/>
              <a:gdLst>
                <a:gd name="T0" fmla="*/ 181 w 204"/>
                <a:gd name="T1" fmla="*/ 0 h 206"/>
                <a:gd name="T2" fmla="*/ 0 w 204"/>
                <a:gd name="T3" fmla="*/ 184 h 206"/>
                <a:gd name="T4" fmla="*/ 204 w 204"/>
                <a:gd name="T5" fmla="*/ 206 h 206"/>
                <a:gd name="T6" fmla="*/ 181 w 204"/>
                <a:gd name="T7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4" h="206">
                  <a:moveTo>
                    <a:pt x="181" y="0"/>
                  </a:moveTo>
                  <a:lnTo>
                    <a:pt x="0" y="184"/>
                  </a:lnTo>
                  <a:lnTo>
                    <a:pt x="204" y="206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40"/>
            <p:cNvSpPr>
              <a:spLocks/>
            </p:cNvSpPr>
            <p:nvPr/>
          </p:nvSpPr>
          <p:spPr bwMode="auto">
            <a:xfrm>
              <a:off x="3916363" y="2682875"/>
              <a:ext cx="323850" cy="327025"/>
            </a:xfrm>
            <a:custGeom>
              <a:avLst/>
              <a:gdLst>
                <a:gd name="T0" fmla="*/ 181 w 204"/>
                <a:gd name="T1" fmla="*/ 0 h 206"/>
                <a:gd name="T2" fmla="*/ 0 w 204"/>
                <a:gd name="T3" fmla="*/ 184 h 206"/>
                <a:gd name="T4" fmla="*/ 204 w 204"/>
                <a:gd name="T5" fmla="*/ 206 h 206"/>
                <a:gd name="T6" fmla="*/ 181 w 204"/>
                <a:gd name="T7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4" h="206">
                  <a:moveTo>
                    <a:pt x="181" y="0"/>
                  </a:moveTo>
                  <a:lnTo>
                    <a:pt x="0" y="184"/>
                  </a:lnTo>
                  <a:lnTo>
                    <a:pt x="204" y="206"/>
                  </a:lnTo>
                  <a:lnTo>
                    <a:pt x="18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9" name="Freeform 47"/>
          <p:cNvSpPr>
            <a:spLocks/>
          </p:cNvSpPr>
          <p:nvPr/>
        </p:nvSpPr>
        <p:spPr bwMode="auto">
          <a:xfrm>
            <a:off x="4640809" y="3725884"/>
            <a:ext cx="3553834" cy="2207534"/>
          </a:xfrm>
          <a:custGeom>
            <a:avLst/>
            <a:gdLst>
              <a:gd name="T0" fmla="*/ 2513 w 2513"/>
              <a:gd name="T1" fmla="*/ 0 h 1561"/>
              <a:gd name="T2" fmla="*/ 0 w 2513"/>
              <a:gd name="T3" fmla="*/ 0 h 1561"/>
              <a:gd name="T4" fmla="*/ 0 w 2513"/>
              <a:gd name="T5" fmla="*/ 1561 h 1561"/>
              <a:gd name="T6" fmla="*/ 2513 w 2513"/>
              <a:gd name="T7" fmla="*/ 0 h 1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13" h="1561">
                <a:moveTo>
                  <a:pt x="2513" y="0"/>
                </a:moveTo>
                <a:lnTo>
                  <a:pt x="0" y="0"/>
                </a:lnTo>
                <a:lnTo>
                  <a:pt x="0" y="1561"/>
                </a:lnTo>
                <a:lnTo>
                  <a:pt x="251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30" name="Group 29"/>
          <p:cNvGrpSpPr/>
          <p:nvPr/>
        </p:nvGrpSpPr>
        <p:grpSpPr>
          <a:xfrm>
            <a:off x="3181230" y="1738875"/>
            <a:ext cx="277647" cy="276819"/>
            <a:chOff x="2138511" y="2464802"/>
            <a:chExt cx="354012" cy="352956"/>
          </a:xfrm>
          <a:solidFill>
            <a:schemeClr val="accent4"/>
          </a:solidFill>
        </p:grpSpPr>
        <p:sp>
          <p:nvSpPr>
            <p:cNvPr id="31" name="Oval 30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31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859188" y="1771741"/>
            <a:ext cx="277647" cy="276819"/>
            <a:chOff x="2138511" y="2464802"/>
            <a:chExt cx="354012" cy="352956"/>
          </a:xfrm>
        </p:grpSpPr>
        <p:sp>
          <p:nvSpPr>
            <p:cNvPr id="34" name="Oval 33"/>
            <p:cNvSpPr>
              <a:spLocks noChangeArrowheads="1"/>
            </p:cNvSpPr>
            <p:nvPr/>
          </p:nvSpPr>
          <p:spPr bwMode="auto">
            <a:xfrm>
              <a:off x="2229829" y="2555417"/>
              <a:ext cx="171376" cy="1717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681420" y="3285606"/>
            <a:ext cx="277647" cy="276819"/>
            <a:chOff x="2138511" y="2464802"/>
            <a:chExt cx="354012" cy="352956"/>
          </a:xfrm>
          <a:solidFill>
            <a:schemeClr val="accent5"/>
          </a:solidFill>
        </p:grpSpPr>
        <p:sp>
          <p:nvSpPr>
            <p:cNvPr id="37" name="Oval 36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9081312" y="3424015"/>
            <a:ext cx="277647" cy="276819"/>
            <a:chOff x="2138511" y="2464802"/>
            <a:chExt cx="354012" cy="352956"/>
          </a:xfrm>
          <a:solidFill>
            <a:schemeClr val="accent2"/>
          </a:solidFill>
        </p:grpSpPr>
        <p:sp>
          <p:nvSpPr>
            <p:cNvPr id="40" name="Oval 39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40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624444" y="1614586"/>
            <a:ext cx="25128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</a:rPr>
              <a:t>Run Performance Test</a:t>
            </a:r>
            <a:endParaRPr lang="id-ID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69200" y="2014696"/>
            <a:ext cx="2424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Analyze test script and execute Jmeter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19715" y="3138163"/>
            <a:ext cx="1696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</a:rPr>
              <a:t>Manage Users</a:t>
            </a:r>
            <a:endParaRPr lang="id-ID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-237976" y="3506966"/>
            <a:ext cx="3058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Authenticate Users to access pages</a:t>
            </a:r>
          </a:p>
          <a:p>
            <a:pPr algn="r">
              <a:lnSpc>
                <a:spcPct val="150000"/>
              </a:lnSpc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Authorize Users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152812" y="1698962"/>
            <a:ext cx="2297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</a:rPr>
              <a:t>Manage Test Scripts</a:t>
            </a:r>
            <a:endParaRPr lang="id-ID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917188" y="2039844"/>
            <a:ext cx="2424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Upload , store , and manage the the test scripts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333785" y="3275089"/>
            <a:ext cx="2866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</a:rPr>
              <a:t>Provide Real-time Report</a:t>
            </a:r>
            <a:endParaRPr lang="id-ID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318314" y="3691632"/>
            <a:ext cx="2758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Analyse test results immediately while test is executing and show in the dashboard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4202242" y="2817283"/>
            <a:ext cx="3746861" cy="3515306"/>
            <a:chOff x="4222570" y="3268989"/>
            <a:chExt cx="3746861" cy="3515306"/>
          </a:xfrm>
        </p:grpSpPr>
        <p:grpSp>
          <p:nvGrpSpPr>
            <p:cNvPr id="62" name="Group 61"/>
            <p:cNvGrpSpPr/>
            <p:nvPr/>
          </p:nvGrpSpPr>
          <p:grpSpPr>
            <a:xfrm>
              <a:off x="4222570" y="3268989"/>
              <a:ext cx="3746861" cy="3515306"/>
              <a:chOff x="4222570" y="3268989"/>
              <a:chExt cx="3746861" cy="3515306"/>
            </a:xfrm>
          </p:grpSpPr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4222570" y="3268989"/>
                <a:ext cx="3746861" cy="35153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5" name="Freeform 46"/>
              <p:cNvSpPr>
                <a:spLocks/>
              </p:cNvSpPr>
              <p:nvPr/>
            </p:nvSpPr>
            <p:spPr bwMode="auto">
              <a:xfrm>
                <a:off x="4640809" y="3702483"/>
                <a:ext cx="3029172" cy="1710230"/>
              </a:xfrm>
              <a:custGeom>
                <a:avLst/>
                <a:gdLst>
                  <a:gd name="T0" fmla="*/ 2513 w 2513"/>
                  <a:gd name="T1" fmla="*/ 0 h 1561"/>
                  <a:gd name="T2" fmla="*/ 0 w 2513"/>
                  <a:gd name="T3" fmla="*/ 0 h 1561"/>
                  <a:gd name="T4" fmla="*/ 0 w 2513"/>
                  <a:gd name="T5" fmla="*/ 1561 h 1561"/>
                  <a:gd name="T6" fmla="*/ 2513 w 2513"/>
                  <a:gd name="T7" fmla="*/ 0 h 1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13" h="1561">
                    <a:moveTo>
                      <a:pt x="2513" y="0"/>
                    </a:moveTo>
                    <a:lnTo>
                      <a:pt x="0" y="0"/>
                    </a:lnTo>
                    <a:lnTo>
                      <a:pt x="0" y="1561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5973" y="3734571"/>
              <a:ext cx="3023692" cy="1706834"/>
            </a:xfrm>
            <a:prstGeom prst="rect">
              <a:avLst/>
            </a:prstGeom>
          </p:spPr>
        </p:pic>
      </p:grpSp>
      <p:grpSp>
        <p:nvGrpSpPr>
          <p:cNvPr id="67" name="Group 66"/>
          <p:cNvGrpSpPr/>
          <p:nvPr/>
        </p:nvGrpSpPr>
        <p:grpSpPr>
          <a:xfrm rot="2181009">
            <a:off x="7635621" y="5517038"/>
            <a:ext cx="1320844" cy="1042251"/>
            <a:chOff x="8162926" y="4165600"/>
            <a:chExt cx="1482725" cy="1169988"/>
          </a:xfrm>
          <a:solidFill>
            <a:srgbClr val="92D050"/>
          </a:solidFill>
        </p:grpSpPr>
        <p:sp>
          <p:nvSpPr>
            <p:cNvPr id="68" name="Freeform 19"/>
            <p:cNvSpPr>
              <a:spLocks noEditPoints="1"/>
            </p:cNvSpPr>
            <p:nvPr/>
          </p:nvSpPr>
          <p:spPr bwMode="auto">
            <a:xfrm>
              <a:off x="8539163" y="4232275"/>
              <a:ext cx="1039813" cy="1041400"/>
            </a:xfrm>
            <a:custGeom>
              <a:avLst/>
              <a:gdLst>
                <a:gd name="T0" fmla="*/ 118 w 235"/>
                <a:gd name="T1" fmla="*/ 218 h 235"/>
                <a:gd name="T2" fmla="*/ 17 w 235"/>
                <a:gd name="T3" fmla="*/ 117 h 235"/>
                <a:gd name="T4" fmla="*/ 118 w 235"/>
                <a:gd name="T5" fmla="*/ 17 h 235"/>
                <a:gd name="T6" fmla="*/ 218 w 235"/>
                <a:gd name="T7" fmla="*/ 117 h 235"/>
                <a:gd name="T8" fmla="*/ 118 w 235"/>
                <a:gd name="T9" fmla="*/ 218 h 235"/>
                <a:gd name="T10" fmla="*/ 118 w 235"/>
                <a:gd name="T11" fmla="*/ 0 h 235"/>
                <a:gd name="T12" fmla="*/ 0 w 235"/>
                <a:gd name="T13" fmla="*/ 117 h 235"/>
                <a:gd name="T14" fmla="*/ 118 w 235"/>
                <a:gd name="T15" fmla="*/ 235 h 235"/>
                <a:gd name="T16" fmla="*/ 235 w 235"/>
                <a:gd name="T17" fmla="*/ 117 h 235"/>
                <a:gd name="T18" fmla="*/ 118 w 235"/>
                <a:gd name="T19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5" h="235">
                  <a:moveTo>
                    <a:pt x="118" y="218"/>
                  </a:moveTo>
                  <a:cubicBezTo>
                    <a:pt x="62" y="218"/>
                    <a:pt x="17" y="173"/>
                    <a:pt x="17" y="117"/>
                  </a:cubicBezTo>
                  <a:cubicBezTo>
                    <a:pt x="17" y="62"/>
                    <a:pt x="62" y="17"/>
                    <a:pt x="118" y="17"/>
                  </a:cubicBezTo>
                  <a:cubicBezTo>
                    <a:pt x="173" y="17"/>
                    <a:pt x="218" y="62"/>
                    <a:pt x="218" y="117"/>
                  </a:cubicBezTo>
                  <a:cubicBezTo>
                    <a:pt x="218" y="173"/>
                    <a:pt x="173" y="218"/>
                    <a:pt x="118" y="218"/>
                  </a:cubicBezTo>
                  <a:moveTo>
                    <a:pt x="118" y="0"/>
                  </a:moveTo>
                  <a:cubicBezTo>
                    <a:pt x="53" y="0"/>
                    <a:pt x="0" y="53"/>
                    <a:pt x="0" y="117"/>
                  </a:cubicBezTo>
                  <a:cubicBezTo>
                    <a:pt x="0" y="182"/>
                    <a:pt x="53" y="235"/>
                    <a:pt x="118" y="235"/>
                  </a:cubicBezTo>
                  <a:cubicBezTo>
                    <a:pt x="182" y="235"/>
                    <a:pt x="235" y="182"/>
                    <a:pt x="235" y="117"/>
                  </a:cubicBezTo>
                  <a:cubicBezTo>
                    <a:pt x="235" y="53"/>
                    <a:pt x="182" y="0"/>
                    <a:pt x="1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9" name="Freeform 20"/>
            <p:cNvSpPr>
              <a:spLocks noEditPoints="1"/>
            </p:cNvSpPr>
            <p:nvPr/>
          </p:nvSpPr>
          <p:spPr bwMode="auto">
            <a:xfrm>
              <a:off x="8477251" y="4165600"/>
              <a:ext cx="1168400" cy="1169988"/>
            </a:xfrm>
            <a:custGeom>
              <a:avLst/>
              <a:gdLst>
                <a:gd name="T0" fmla="*/ 132 w 264"/>
                <a:gd name="T1" fmla="*/ 261 h 264"/>
                <a:gd name="T2" fmla="*/ 3 w 264"/>
                <a:gd name="T3" fmla="*/ 132 h 264"/>
                <a:gd name="T4" fmla="*/ 132 w 264"/>
                <a:gd name="T5" fmla="*/ 4 h 264"/>
                <a:gd name="T6" fmla="*/ 260 w 264"/>
                <a:gd name="T7" fmla="*/ 132 h 264"/>
                <a:gd name="T8" fmla="*/ 132 w 264"/>
                <a:gd name="T9" fmla="*/ 261 h 264"/>
                <a:gd name="T10" fmla="*/ 132 w 264"/>
                <a:gd name="T11" fmla="*/ 0 h 264"/>
                <a:gd name="T12" fmla="*/ 0 w 264"/>
                <a:gd name="T13" fmla="*/ 132 h 264"/>
                <a:gd name="T14" fmla="*/ 132 w 264"/>
                <a:gd name="T15" fmla="*/ 264 h 264"/>
                <a:gd name="T16" fmla="*/ 264 w 264"/>
                <a:gd name="T17" fmla="*/ 132 h 264"/>
                <a:gd name="T18" fmla="*/ 132 w 264"/>
                <a:gd name="T19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4" h="264">
                  <a:moveTo>
                    <a:pt x="132" y="261"/>
                  </a:moveTo>
                  <a:cubicBezTo>
                    <a:pt x="61" y="261"/>
                    <a:pt x="3" y="203"/>
                    <a:pt x="3" y="132"/>
                  </a:cubicBezTo>
                  <a:cubicBezTo>
                    <a:pt x="3" y="61"/>
                    <a:pt x="61" y="4"/>
                    <a:pt x="132" y="4"/>
                  </a:cubicBezTo>
                  <a:cubicBezTo>
                    <a:pt x="203" y="4"/>
                    <a:pt x="260" y="61"/>
                    <a:pt x="260" y="132"/>
                  </a:cubicBezTo>
                  <a:cubicBezTo>
                    <a:pt x="260" y="203"/>
                    <a:pt x="203" y="261"/>
                    <a:pt x="132" y="261"/>
                  </a:cubicBezTo>
                  <a:moveTo>
                    <a:pt x="132" y="0"/>
                  </a:moveTo>
                  <a:cubicBezTo>
                    <a:pt x="59" y="0"/>
                    <a:pt x="0" y="60"/>
                    <a:pt x="0" y="132"/>
                  </a:cubicBezTo>
                  <a:cubicBezTo>
                    <a:pt x="0" y="205"/>
                    <a:pt x="59" y="264"/>
                    <a:pt x="132" y="264"/>
                  </a:cubicBezTo>
                  <a:cubicBezTo>
                    <a:pt x="204" y="264"/>
                    <a:pt x="264" y="205"/>
                    <a:pt x="264" y="132"/>
                  </a:cubicBezTo>
                  <a:cubicBezTo>
                    <a:pt x="264" y="60"/>
                    <a:pt x="204" y="0"/>
                    <a:pt x="13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Oval 21"/>
            <p:cNvSpPr>
              <a:spLocks noChangeArrowheads="1"/>
            </p:cNvSpPr>
            <p:nvPr/>
          </p:nvSpPr>
          <p:spPr bwMode="auto">
            <a:xfrm>
              <a:off x="8615363" y="4308475"/>
              <a:ext cx="889000" cy="88900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Freeform 35"/>
            <p:cNvSpPr>
              <a:spLocks/>
            </p:cNvSpPr>
            <p:nvPr/>
          </p:nvSpPr>
          <p:spPr bwMode="auto">
            <a:xfrm>
              <a:off x="8162926" y="4560888"/>
              <a:ext cx="257175" cy="406400"/>
            </a:xfrm>
            <a:custGeom>
              <a:avLst/>
              <a:gdLst>
                <a:gd name="T0" fmla="*/ 162 w 162"/>
                <a:gd name="T1" fmla="*/ 0 h 256"/>
                <a:gd name="T2" fmla="*/ 0 w 162"/>
                <a:gd name="T3" fmla="*/ 128 h 256"/>
                <a:gd name="T4" fmla="*/ 162 w 162"/>
                <a:gd name="T5" fmla="*/ 256 h 256"/>
                <a:gd name="T6" fmla="*/ 162 w 162"/>
                <a:gd name="T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2" h="256">
                  <a:moveTo>
                    <a:pt x="162" y="0"/>
                  </a:moveTo>
                  <a:lnTo>
                    <a:pt x="0" y="128"/>
                  </a:lnTo>
                  <a:lnTo>
                    <a:pt x="162" y="256"/>
                  </a:lnTo>
                  <a:lnTo>
                    <a:pt x="16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Freeform 36"/>
            <p:cNvSpPr>
              <a:spLocks/>
            </p:cNvSpPr>
            <p:nvPr/>
          </p:nvSpPr>
          <p:spPr bwMode="auto">
            <a:xfrm>
              <a:off x="8162926" y="4560888"/>
              <a:ext cx="257175" cy="406400"/>
            </a:xfrm>
            <a:custGeom>
              <a:avLst/>
              <a:gdLst>
                <a:gd name="T0" fmla="*/ 162 w 162"/>
                <a:gd name="T1" fmla="*/ 0 h 256"/>
                <a:gd name="T2" fmla="*/ 0 w 162"/>
                <a:gd name="T3" fmla="*/ 128 h 256"/>
                <a:gd name="T4" fmla="*/ 162 w 162"/>
                <a:gd name="T5" fmla="*/ 256 h 256"/>
                <a:gd name="T6" fmla="*/ 162 w 162"/>
                <a:gd name="T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2" h="256">
                  <a:moveTo>
                    <a:pt x="162" y="0"/>
                  </a:moveTo>
                  <a:lnTo>
                    <a:pt x="0" y="128"/>
                  </a:lnTo>
                  <a:lnTo>
                    <a:pt x="162" y="256"/>
                  </a:lnTo>
                  <a:lnTo>
                    <a:pt x="16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8743066" y="5147006"/>
            <a:ext cx="277647" cy="276819"/>
            <a:chOff x="2138511" y="2464802"/>
            <a:chExt cx="354012" cy="352956"/>
          </a:xfrm>
          <a:solidFill>
            <a:srgbClr val="92D050"/>
          </a:solidFill>
        </p:grpSpPr>
        <p:sp>
          <p:nvSpPr>
            <p:cNvPr id="74" name="Oval 73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5" name="Freeform 74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9046436" y="5023715"/>
            <a:ext cx="3102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</a:rPr>
              <a:t>Manage Reports &amp; Analysis</a:t>
            </a:r>
            <a:endParaRPr lang="id-ID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9144001" y="5449498"/>
            <a:ext cx="2872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Analyse test results</a:t>
            </a:r>
          </a:p>
          <a:p>
            <a:pPr>
              <a:lnSpc>
                <a:spcPct val="150000"/>
              </a:lnSpc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Generate report after test execution</a:t>
            </a:r>
          </a:p>
          <a:p>
            <a:pPr>
              <a:lnSpc>
                <a:spcPct val="150000"/>
              </a:lnSpc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Track history of the reports</a:t>
            </a:r>
          </a:p>
          <a:p>
            <a:pPr>
              <a:lnSpc>
                <a:spcPct val="150000"/>
              </a:lnSpc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89" name="Group 88"/>
          <p:cNvGrpSpPr/>
          <p:nvPr/>
        </p:nvGrpSpPr>
        <p:grpSpPr>
          <a:xfrm rot="19965580">
            <a:off x="3295090" y="5392036"/>
            <a:ext cx="1363269" cy="1042251"/>
            <a:chOff x="2066926" y="4165600"/>
            <a:chExt cx="1530350" cy="1169988"/>
          </a:xfrm>
          <a:solidFill>
            <a:srgbClr val="F39C12"/>
          </a:solidFill>
        </p:grpSpPr>
        <p:sp>
          <p:nvSpPr>
            <p:cNvPr id="90" name="Freeform 16"/>
            <p:cNvSpPr>
              <a:spLocks noEditPoints="1"/>
            </p:cNvSpPr>
            <p:nvPr/>
          </p:nvSpPr>
          <p:spPr bwMode="auto">
            <a:xfrm>
              <a:off x="2133601" y="4232275"/>
              <a:ext cx="1035050" cy="1041400"/>
            </a:xfrm>
            <a:custGeom>
              <a:avLst/>
              <a:gdLst>
                <a:gd name="T0" fmla="*/ 117 w 234"/>
                <a:gd name="T1" fmla="*/ 218 h 235"/>
                <a:gd name="T2" fmla="*/ 17 w 234"/>
                <a:gd name="T3" fmla="*/ 117 h 235"/>
                <a:gd name="T4" fmla="*/ 117 w 234"/>
                <a:gd name="T5" fmla="*/ 17 h 235"/>
                <a:gd name="T6" fmla="*/ 217 w 234"/>
                <a:gd name="T7" fmla="*/ 117 h 235"/>
                <a:gd name="T8" fmla="*/ 117 w 234"/>
                <a:gd name="T9" fmla="*/ 218 h 235"/>
                <a:gd name="T10" fmla="*/ 117 w 234"/>
                <a:gd name="T11" fmla="*/ 0 h 235"/>
                <a:gd name="T12" fmla="*/ 0 w 234"/>
                <a:gd name="T13" fmla="*/ 117 h 235"/>
                <a:gd name="T14" fmla="*/ 117 w 234"/>
                <a:gd name="T15" fmla="*/ 235 h 235"/>
                <a:gd name="T16" fmla="*/ 234 w 234"/>
                <a:gd name="T17" fmla="*/ 117 h 235"/>
                <a:gd name="T18" fmla="*/ 117 w 234"/>
                <a:gd name="T19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4" h="235">
                  <a:moveTo>
                    <a:pt x="117" y="218"/>
                  </a:moveTo>
                  <a:cubicBezTo>
                    <a:pt x="62" y="218"/>
                    <a:pt x="17" y="173"/>
                    <a:pt x="17" y="117"/>
                  </a:cubicBezTo>
                  <a:cubicBezTo>
                    <a:pt x="17" y="62"/>
                    <a:pt x="62" y="17"/>
                    <a:pt x="117" y="17"/>
                  </a:cubicBezTo>
                  <a:cubicBezTo>
                    <a:pt x="172" y="17"/>
                    <a:pt x="217" y="62"/>
                    <a:pt x="217" y="117"/>
                  </a:cubicBezTo>
                  <a:cubicBezTo>
                    <a:pt x="217" y="173"/>
                    <a:pt x="172" y="218"/>
                    <a:pt x="117" y="218"/>
                  </a:cubicBezTo>
                  <a:moveTo>
                    <a:pt x="117" y="0"/>
                  </a:moveTo>
                  <a:cubicBezTo>
                    <a:pt x="52" y="0"/>
                    <a:pt x="0" y="53"/>
                    <a:pt x="0" y="117"/>
                  </a:cubicBezTo>
                  <a:cubicBezTo>
                    <a:pt x="0" y="182"/>
                    <a:pt x="52" y="235"/>
                    <a:pt x="117" y="235"/>
                  </a:cubicBezTo>
                  <a:cubicBezTo>
                    <a:pt x="182" y="235"/>
                    <a:pt x="234" y="182"/>
                    <a:pt x="234" y="117"/>
                  </a:cubicBezTo>
                  <a:cubicBezTo>
                    <a:pt x="234" y="53"/>
                    <a:pt x="182" y="0"/>
                    <a:pt x="11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1" name="Freeform 17"/>
            <p:cNvSpPr>
              <a:spLocks noEditPoints="1"/>
            </p:cNvSpPr>
            <p:nvPr/>
          </p:nvSpPr>
          <p:spPr bwMode="auto">
            <a:xfrm>
              <a:off x="2066926" y="4165600"/>
              <a:ext cx="1168400" cy="1169988"/>
            </a:xfrm>
            <a:custGeom>
              <a:avLst/>
              <a:gdLst>
                <a:gd name="T0" fmla="*/ 132 w 264"/>
                <a:gd name="T1" fmla="*/ 261 h 264"/>
                <a:gd name="T2" fmla="*/ 3 w 264"/>
                <a:gd name="T3" fmla="*/ 132 h 264"/>
                <a:gd name="T4" fmla="*/ 132 w 264"/>
                <a:gd name="T5" fmla="*/ 4 h 264"/>
                <a:gd name="T6" fmla="*/ 261 w 264"/>
                <a:gd name="T7" fmla="*/ 132 h 264"/>
                <a:gd name="T8" fmla="*/ 132 w 264"/>
                <a:gd name="T9" fmla="*/ 261 h 264"/>
                <a:gd name="T10" fmla="*/ 132 w 264"/>
                <a:gd name="T11" fmla="*/ 0 h 264"/>
                <a:gd name="T12" fmla="*/ 0 w 264"/>
                <a:gd name="T13" fmla="*/ 132 h 264"/>
                <a:gd name="T14" fmla="*/ 132 w 264"/>
                <a:gd name="T15" fmla="*/ 264 h 264"/>
                <a:gd name="T16" fmla="*/ 264 w 264"/>
                <a:gd name="T17" fmla="*/ 132 h 264"/>
                <a:gd name="T18" fmla="*/ 132 w 264"/>
                <a:gd name="T19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4" h="264">
                  <a:moveTo>
                    <a:pt x="132" y="261"/>
                  </a:moveTo>
                  <a:cubicBezTo>
                    <a:pt x="61" y="261"/>
                    <a:pt x="3" y="203"/>
                    <a:pt x="3" y="132"/>
                  </a:cubicBezTo>
                  <a:cubicBezTo>
                    <a:pt x="3" y="61"/>
                    <a:pt x="61" y="4"/>
                    <a:pt x="132" y="4"/>
                  </a:cubicBezTo>
                  <a:cubicBezTo>
                    <a:pt x="203" y="4"/>
                    <a:pt x="261" y="61"/>
                    <a:pt x="261" y="132"/>
                  </a:cubicBezTo>
                  <a:cubicBezTo>
                    <a:pt x="261" y="203"/>
                    <a:pt x="203" y="261"/>
                    <a:pt x="132" y="261"/>
                  </a:cubicBezTo>
                  <a:moveTo>
                    <a:pt x="132" y="0"/>
                  </a:moveTo>
                  <a:cubicBezTo>
                    <a:pt x="59" y="0"/>
                    <a:pt x="0" y="60"/>
                    <a:pt x="0" y="132"/>
                  </a:cubicBezTo>
                  <a:cubicBezTo>
                    <a:pt x="0" y="205"/>
                    <a:pt x="59" y="264"/>
                    <a:pt x="132" y="264"/>
                  </a:cubicBezTo>
                  <a:cubicBezTo>
                    <a:pt x="205" y="264"/>
                    <a:pt x="264" y="205"/>
                    <a:pt x="264" y="132"/>
                  </a:cubicBezTo>
                  <a:cubicBezTo>
                    <a:pt x="264" y="60"/>
                    <a:pt x="205" y="0"/>
                    <a:pt x="13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2" name="Oval 18"/>
            <p:cNvSpPr>
              <a:spLocks noChangeArrowheads="1"/>
            </p:cNvSpPr>
            <p:nvPr/>
          </p:nvSpPr>
          <p:spPr bwMode="auto">
            <a:xfrm>
              <a:off x="2208213" y="4308475"/>
              <a:ext cx="885825" cy="88900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3" name="Freeform 31"/>
            <p:cNvSpPr>
              <a:spLocks/>
            </p:cNvSpPr>
            <p:nvPr/>
          </p:nvSpPr>
          <p:spPr bwMode="auto">
            <a:xfrm>
              <a:off x="3341688" y="4560888"/>
              <a:ext cx="255588" cy="406400"/>
            </a:xfrm>
            <a:custGeom>
              <a:avLst/>
              <a:gdLst>
                <a:gd name="T0" fmla="*/ 0 w 161"/>
                <a:gd name="T1" fmla="*/ 0 h 256"/>
                <a:gd name="T2" fmla="*/ 0 w 161"/>
                <a:gd name="T3" fmla="*/ 256 h 256"/>
                <a:gd name="T4" fmla="*/ 161 w 161"/>
                <a:gd name="T5" fmla="*/ 128 h 256"/>
                <a:gd name="T6" fmla="*/ 0 w 161"/>
                <a:gd name="T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256">
                  <a:moveTo>
                    <a:pt x="0" y="0"/>
                  </a:moveTo>
                  <a:lnTo>
                    <a:pt x="0" y="256"/>
                  </a:lnTo>
                  <a:lnTo>
                    <a:pt x="161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Freeform 32"/>
            <p:cNvSpPr>
              <a:spLocks/>
            </p:cNvSpPr>
            <p:nvPr/>
          </p:nvSpPr>
          <p:spPr bwMode="auto">
            <a:xfrm>
              <a:off x="3341688" y="4560888"/>
              <a:ext cx="255588" cy="406400"/>
            </a:xfrm>
            <a:custGeom>
              <a:avLst/>
              <a:gdLst>
                <a:gd name="T0" fmla="*/ 0 w 161"/>
                <a:gd name="T1" fmla="*/ 0 h 256"/>
                <a:gd name="T2" fmla="*/ 0 w 161"/>
                <a:gd name="T3" fmla="*/ 256 h 256"/>
                <a:gd name="T4" fmla="*/ 161 w 161"/>
                <a:gd name="T5" fmla="*/ 128 h 256"/>
                <a:gd name="T6" fmla="*/ 0 w 161"/>
                <a:gd name="T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256">
                  <a:moveTo>
                    <a:pt x="0" y="0"/>
                  </a:moveTo>
                  <a:lnTo>
                    <a:pt x="0" y="256"/>
                  </a:lnTo>
                  <a:lnTo>
                    <a:pt x="161" y="128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163491" y="5227001"/>
            <a:ext cx="277647" cy="276819"/>
            <a:chOff x="2138511" y="2464802"/>
            <a:chExt cx="354012" cy="352956"/>
          </a:xfrm>
          <a:solidFill>
            <a:srgbClr val="F39C12"/>
          </a:solidFill>
        </p:grpSpPr>
        <p:sp>
          <p:nvSpPr>
            <p:cNvPr id="96" name="Oval 95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7" name="Freeform 96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98" name="TextBox 97"/>
          <p:cNvSpPr txBox="1"/>
          <p:nvPr/>
        </p:nvSpPr>
        <p:spPr>
          <a:xfrm>
            <a:off x="-47151" y="4885306"/>
            <a:ext cx="3042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</a:rPr>
              <a:t>Control Distributed System</a:t>
            </a:r>
            <a:endParaRPr lang="id-ID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61558" y="5255752"/>
            <a:ext cx="2424067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Connect Agents to the platform</a:t>
            </a:r>
          </a:p>
          <a:p>
            <a:pPr algn="r">
              <a:lnSpc>
                <a:spcPct val="150000"/>
              </a:lnSpc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Control Agents to run test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0" y="6681537"/>
            <a:ext cx="12192000" cy="176463"/>
            <a:chOff x="0" y="6105525"/>
            <a:chExt cx="12192000" cy="752475"/>
          </a:xfrm>
        </p:grpSpPr>
        <p:sp>
          <p:nvSpPr>
            <p:cNvPr id="80" name="Rectangle 79"/>
            <p:cNvSpPr/>
            <p:nvPr/>
          </p:nvSpPr>
          <p:spPr>
            <a:xfrm rot="16200000">
              <a:off x="2671769" y="5465767"/>
              <a:ext cx="752466" cy="203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1" name="Rectangle 80"/>
            <p:cNvSpPr/>
            <p:nvPr/>
          </p:nvSpPr>
          <p:spPr>
            <a:xfrm rot="16200000">
              <a:off x="4703767" y="5465765"/>
              <a:ext cx="752468" cy="203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2" name="Rectangle 81"/>
            <p:cNvSpPr/>
            <p:nvPr/>
          </p:nvSpPr>
          <p:spPr>
            <a:xfrm rot="16200000">
              <a:off x="6735765" y="5465764"/>
              <a:ext cx="752471" cy="203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3" name="Rectangle 82"/>
            <p:cNvSpPr/>
            <p:nvPr/>
          </p:nvSpPr>
          <p:spPr>
            <a:xfrm rot="16200000">
              <a:off x="8767764" y="5465762"/>
              <a:ext cx="752474" cy="20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4" name="Rectangle 83"/>
            <p:cNvSpPr/>
            <p:nvPr/>
          </p:nvSpPr>
          <p:spPr>
            <a:xfrm rot="16200000">
              <a:off x="10799766" y="5465766"/>
              <a:ext cx="752468" cy="2032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5" name="Rectangle 84"/>
            <p:cNvSpPr/>
            <p:nvPr/>
          </p:nvSpPr>
          <p:spPr>
            <a:xfrm rot="16200000">
              <a:off x="639763" y="5465762"/>
              <a:ext cx="752474" cy="20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07181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0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500"/>
                            </p:stCondLst>
                            <p:childTnLst>
                              <p:par>
                                <p:cTn id="9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5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9000"/>
                            </p:stCondLst>
                            <p:childTnLst>
                              <p:par>
                                <p:cTn id="10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9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76" grpId="0"/>
      <p:bldP spid="77" grpId="0"/>
      <p:bldP spid="98" grpId="0"/>
      <p:bldP spid="9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 rot="16200000">
            <a:off x="2214564" y="5008562"/>
            <a:ext cx="1666876" cy="203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Rectangle 12"/>
          <p:cNvSpPr/>
          <p:nvPr/>
        </p:nvSpPr>
        <p:spPr>
          <a:xfrm rot="16200000">
            <a:off x="4703767" y="5465765"/>
            <a:ext cx="752468" cy="203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Rectangle 13"/>
          <p:cNvSpPr/>
          <p:nvPr/>
        </p:nvSpPr>
        <p:spPr>
          <a:xfrm rot="16200000">
            <a:off x="6735765" y="5465764"/>
            <a:ext cx="752471" cy="20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Rectangle 14"/>
          <p:cNvSpPr/>
          <p:nvPr/>
        </p:nvSpPr>
        <p:spPr>
          <a:xfrm rot="16200000">
            <a:off x="8767764" y="5465762"/>
            <a:ext cx="752474" cy="203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Rectangle 15"/>
          <p:cNvSpPr/>
          <p:nvPr/>
        </p:nvSpPr>
        <p:spPr>
          <a:xfrm rot="16200000">
            <a:off x="10799766" y="5465766"/>
            <a:ext cx="752468" cy="203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Rectangle 16"/>
          <p:cNvSpPr/>
          <p:nvPr/>
        </p:nvSpPr>
        <p:spPr>
          <a:xfrm rot="16200000">
            <a:off x="639764" y="5465762"/>
            <a:ext cx="752475" cy="20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8" name="Group 17"/>
          <p:cNvGrpSpPr/>
          <p:nvPr/>
        </p:nvGrpSpPr>
        <p:grpSpPr>
          <a:xfrm>
            <a:off x="2" y="6736617"/>
            <a:ext cx="12191999" cy="134339"/>
            <a:chOff x="2" y="2110197"/>
            <a:chExt cx="12191999" cy="134339"/>
          </a:xfrm>
        </p:grpSpPr>
        <p:sp>
          <p:nvSpPr>
            <p:cNvPr id="19" name="Rectangle 18"/>
            <p:cNvSpPr/>
            <p:nvPr/>
          </p:nvSpPr>
          <p:spPr>
            <a:xfrm rot="16200000">
              <a:off x="2980836" y="1161370"/>
              <a:ext cx="134333" cy="203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 rot="16200000">
              <a:off x="5012835" y="1161369"/>
              <a:ext cx="134333" cy="203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7044834" y="1161369"/>
              <a:ext cx="134335" cy="2032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9076834" y="1161367"/>
              <a:ext cx="134336" cy="2032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11108832" y="1161366"/>
              <a:ext cx="134338" cy="2032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 rot="16200000">
              <a:off x="948836" y="1161370"/>
              <a:ext cx="134331" cy="2032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cxnSp>
        <p:nvCxnSpPr>
          <p:cNvPr id="35" name="Straight Connector 34"/>
          <p:cNvCxnSpPr/>
          <p:nvPr/>
        </p:nvCxnSpPr>
        <p:spPr>
          <a:xfrm>
            <a:off x="3028787" y="4752582"/>
            <a:ext cx="3067213" cy="0"/>
          </a:xfrm>
          <a:prstGeom prst="line">
            <a:avLst/>
          </a:prstGeom>
          <a:ln w="15875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028787" y="4752975"/>
            <a:ext cx="0" cy="438149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440191" y="2357159"/>
            <a:ext cx="53116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do we do this?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5723825" y="3802513"/>
            <a:ext cx="744351" cy="0"/>
          </a:xfrm>
          <a:prstGeom prst="line">
            <a:avLst/>
          </a:prstGeom>
          <a:ln w="158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096000" y="3952875"/>
            <a:ext cx="0" cy="809232"/>
          </a:xfrm>
          <a:prstGeom prst="line">
            <a:avLst/>
          </a:prstGeom>
          <a:ln w="15875">
            <a:solidFill>
              <a:schemeClr val="accent6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2742638" y="5659040"/>
            <a:ext cx="610728" cy="611188"/>
            <a:chOff x="1588" y="4763"/>
            <a:chExt cx="2109787" cy="2111375"/>
          </a:xfrm>
          <a:solidFill>
            <a:schemeClr val="bg1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1588" y="4763"/>
              <a:ext cx="2109787" cy="2111375"/>
            </a:xfrm>
            <a:custGeom>
              <a:avLst/>
              <a:gdLst>
                <a:gd name="T0" fmla="*/ 362 w 560"/>
                <a:gd name="T1" fmla="*/ 176 h 560"/>
                <a:gd name="T2" fmla="*/ 280 w 560"/>
                <a:gd name="T3" fmla="*/ 0 h 560"/>
                <a:gd name="T4" fmla="*/ 158 w 560"/>
                <a:gd name="T5" fmla="*/ 179 h 560"/>
                <a:gd name="T6" fmla="*/ 140 w 560"/>
                <a:gd name="T7" fmla="*/ 189 h 560"/>
                <a:gd name="T8" fmla="*/ 53 w 560"/>
                <a:gd name="T9" fmla="*/ 175 h 560"/>
                <a:gd name="T10" fmla="*/ 0 w 560"/>
                <a:gd name="T11" fmla="*/ 508 h 560"/>
                <a:gd name="T12" fmla="*/ 105 w 560"/>
                <a:gd name="T13" fmla="*/ 560 h 560"/>
                <a:gd name="T14" fmla="*/ 153 w 560"/>
                <a:gd name="T15" fmla="*/ 530 h 560"/>
                <a:gd name="T16" fmla="*/ 158 w 560"/>
                <a:gd name="T17" fmla="*/ 531 h 560"/>
                <a:gd name="T18" fmla="*/ 333 w 560"/>
                <a:gd name="T19" fmla="*/ 560 h 560"/>
                <a:gd name="T20" fmla="*/ 491 w 560"/>
                <a:gd name="T21" fmla="*/ 526 h 560"/>
                <a:gd name="T22" fmla="*/ 499 w 560"/>
                <a:gd name="T23" fmla="*/ 477 h 560"/>
                <a:gd name="T24" fmla="*/ 528 w 560"/>
                <a:gd name="T25" fmla="*/ 384 h 560"/>
                <a:gd name="T26" fmla="*/ 545 w 560"/>
                <a:gd name="T27" fmla="*/ 294 h 560"/>
                <a:gd name="T28" fmla="*/ 560 w 560"/>
                <a:gd name="T29" fmla="*/ 252 h 560"/>
                <a:gd name="T30" fmla="*/ 510 w 560"/>
                <a:gd name="T31" fmla="*/ 183 h 560"/>
                <a:gd name="T32" fmla="*/ 105 w 560"/>
                <a:gd name="T33" fmla="*/ 525 h 560"/>
                <a:gd name="T34" fmla="*/ 35 w 560"/>
                <a:gd name="T35" fmla="*/ 508 h 560"/>
                <a:gd name="T36" fmla="*/ 53 w 560"/>
                <a:gd name="T37" fmla="*/ 210 h 560"/>
                <a:gd name="T38" fmla="*/ 123 w 560"/>
                <a:gd name="T39" fmla="*/ 228 h 560"/>
                <a:gd name="T40" fmla="*/ 525 w 560"/>
                <a:gd name="T41" fmla="*/ 254 h 560"/>
                <a:gd name="T42" fmla="*/ 455 w 560"/>
                <a:gd name="T43" fmla="*/ 280 h 560"/>
                <a:gd name="T44" fmla="*/ 455 w 560"/>
                <a:gd name="T45" fmla="*/ 298 h 560"/>
                <a:gd name="T46" fmla="*/ 517 w 560"/>
                <a:gd name="T47" fmla="*/ 330 h 560"/>
                <a:gd name="T48" fmla="*/ 438 w 560"/>
                <a:gd name="T49" fmla="*/ 368 h 560"/>
                <a:gd name="T50" fmla="*/ 438 w 560"/>
                <a:gd name="T51" fmla="*/ 385 h 560"/>
                <a:gd name="T52" fmla="*/ 495 w 560"/>
                <a:gd name="T53" fmla="*/ 421 h 560"/>
                <a:gd name="T54" fmla="*/ 420 w 560"/>
                <a:gd name="T55" fmla="*/ 455 h 560"/>
                <a:gd name="T56" fmla="*/ 420 w 560"/>
                <a:gd name="T57" fmla="*/ 473 h 560"/>
                <a:gd name="T58" fmla="*/ 465 w 560"/>
                <a:gd name="T59" fmla="*/ 497 h 560"/>
                <a:gd name="T60" fmla="*/ 429 w 560"/>
                <a:gd name="T61" fmla="*/ 525 h 560"/>
                <a:gd name="T62" fmla="*/ 236 w 560"/>
                <a:gd name="T63" fmla="*/ 514 h 560"/>
                <a:gd name="T64" fmla="*/ 140 w 560"/>
                <a:gd name="T65" fmla="*/ 479 h 560"/>
                <a:gd name="T66" fmla="*/ 154 w 560"/>
                <a:gd name="T67" fmla="*/ 219 h 560"/>
                <a:gd name="T68" fmla="*/ 263 w 560"/>
                <a:gd name="T69" fmla="*/ 53 h 560"/>
                <a:gd name="T70" fmla="*/ 331 w 560"/>
                <a:gd name="T71" fmla="*/ 118 h 560"/>
                <a:gd name="T72" fmla="*/ 504 w 560"/>
                <a:gd name="T73" fmla="*/ 217 h 560"/>
                <a:gd name="T74" fmla="*/ 525 w 560"/>
                <a:gd name="T75" fmla="*/ 254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60" h="560">
                  <a:moveTo>
                    <a:pt x="510" y="183"/>
                  </a:moveTo>
                  <a:cubicBezTo>
                    <a:pt x="489" y="178"/>
                    <a:pt x="437" y="178"/>
                    <a:pt x="362" y="176"/>
                  </a:cubicBezTo>
                  <a:cubicBezTo>
                    <a:pt x="365" y="159"/>
                    <a:pt x="366" y="144"/>
                    <a:pt x="366" y="118"/>
                  </a:cubicBezTo>
                  <a:cubicBezTo>
                    <a:pt x="366" y="55"/>
                    <a:pt x="320" y="0"/>
                    <a:pt x="280" y="0"/>
                  </a:cubicBezTo>
                  <a:cubicBezTo>
                    <a:pt x="251" y="0"/>
                    <a:pt x="228" y="23"/>
                    <a:pt x="228" y="52"/>
                  </a:cubicBezTo>
                  <a:cubicBezTo>
                    <a:pt x="227" y="87"/>
                    <a:pt x="216" y="148"/>
                    <a:pt x="158" y="179"/>
                  </a:cubicBezTo>
                  <a:cubicBezTo>
                    <a:pt x="153" y="181"/>
                    <a:pt x="141" y="187"/>
                    <a:pt x="139" y="188"/>
                  </a:cubicBezTo>
                  <a:cubicBezTo>
                    <a:pt x="140" y="189"/>
                    <a:pt x="140" y="189"/>
                    <a:pt x="140" y="189"/>
                  </a:cubicBezTo>
                  <a:cubicBezTo>
                    <a:pt x="131" y="181"/>
                    <a:pt x="118" y="175"/>
                    <a:pt x="105" y="175"/>
                  </a:cubicBezTo>
                  <a:cubicBezTo>
                    <a:pt x="53" y="175"/>
                    <a:pt x="53" y="175"/>
                    <a:pt x="53" y="175"/>
                  </a:cubicBezTo>
                  <a:cubicBezTo>
                    <a:pt x="24" y="175"/>
                    <a:pt x="0" y="199"/>
                    <a:pt x="0" y="228"/>
                  </a:cubicBezTo>
                  <a:cubicBezTo>
                    <a:pt x="0" y="508"/>
                    <a:pt x="0" y="508"/>
                    <a:pt x="0" y="508"/>
                  </a:cubicBezTo>
                  <a:cubicBezTo>
                    <a:pt x="0" y="536"/>
                    <a:pt x="24" y="560"/>
                    <a:pt x="53" y="560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26" y="560"/>
                    <a:pt x="143" y="547"/>
                    <a:pt x="152" y="530"/>
                  </a:cubicBezTo>
                  <a:cubicBezTo>
                    <a:pt x="152" y="530"/>
                    <a:pt x="152" y="530"/>
                    <a:pt x="153" y="530"/>
                  </a:cubicBezTo>
                  <a:cubicBezTo>
                    <a:pt x="154" y="530"/>
                    <a:pt x="155" y="531"/>
                    <a:pt x="157" y="531"/>
                  </a:cubicBezTo>
                  <a:cubicBezTo>
                    <a:pt x="157" y="531"/>
                    <a:pt x="157" y="531"/>
                    <a:pt x="158" y="531"/>
                  </a:cubicBezTo>
                  <a:cubicBezTo>
                    <a:pt x="168" y="534"/>
                    <a:pt x="187" y="538"/>
                    <a:pt x="228" y="548"/>
                  </a:cubicBezTo>
                  <a:cubicBezTo>
                    <a:pt x="237" y="550"/>
                    <a:pt x="284" y="560"/>
                    <a:pt x="333" y="560"/>
                  </a:cubicBezTo>
                  <a:cubicBezTo>
                    <a:pt x="429" y="560"/>
                    <a:pt x="429" y="560"/>
                    <a:pt x="429" y="560"/>
                  </a:cubicBezTo>
                  <a:cubicBezTo>
                    <a:pt x="458" y="560"/>
                    <a:pt x="479" y="549"/>
                    <a:pt x="491" y="526"/>
                  </a:cubicBezTo>
                  <a:cubicBezTo>
                    <a:pt x="492" y="526"/>
                    <a:pt x="496" y="518"/>
                    <a:pt x="499" y="507"/>
                  </a:cubicBezTo>
                  <a:cubicBezTo>
                    <a:pt x="501" y="499"/>
                    <a:pt x="502" y="488"/>
                    <a:pt x="499" y="477"/>
                  </a:cubicBezTo>
                  <a:cubicBezTo>
                    <a:pt x="518" y="464"/>
                    <a:pt x="524" y="444"/>
                    <a:pt x="528" y="431"/>
                  </a:cubicBezTo>
                  <a:cubicBezTo>
                    <a:pt x="535" y="411"/>
                    <a:pt x="533" y="395"/>
                    <a:pt x="528" y="384"/>
                  </a:cubicBezTo>
                  <a:cubicBezTo>
                    <a:pt x="539" y="374"/>
                    <a:pt x="548" y="359"/>
                    <a:pt x="551" y="335"/>
                  </a:cubicBezTo>
                  <a:cubicBezTo>
                    <a:pt x="554" y="321"/>
                    <a:pt x="551" y="306"/>
                    <a:pt x="545" y="294"/>
                  </a:cubicBezTo>
                  <a:cubicBezTo>
                    <a:pt x="555" y="283"/>
                    <a:pt x="559" y="269"/>
                    <a:pt x="560" y="256"/>
                  </a:cubicBezTo>
                  <a:cubicBezTo>
                    <a:pt x="560" y="252"/>
                    <a:pt x="560" y="252"/>
                    <a:pt x="560" y="252"/>
                  </a:cubicBezTo>
                  <a:cubicBezTo>
                    <a:pt x="560" y="250"/>
                    <a:pt x="560" y="248"/>
                    <a:pt x="560" y="243"/>
                  </a:cubicBezTo>
                  <a:cubicBezTo>
                    <a:pt x="560" y="221"/>
                    <a:pt x="545" y="193"/>
                    <a:pt x="510" y="183"/>
                  </a:cubicBezTo>
                  <a:close/>
                  <a:moveTo>
                    <a:pt x="123" y="508"/>
                  </a:moveTo>
                  <a:cubicBezTo>
                    <a:pt x="123" y="517"/>
                    <a:pt x="115" y="525"/>
                    <a:pt x="105" y="525"/>
                  </a:cubicBezTo>
                  <a:cubicBezTo>
                    <a:pt x="53" y="525"/>
                    <a:pt x="53" y="525"/>
                    <a:pt x="53" y="525"/>
                  </a:cubicBezTo>
                  <a:cubicBezTo>
                    <a:pt x="43" y="525"/>
                    <a:pt x="35" y="517"/>
                    <a:pt x="35" y="508"/>
                  </a:cubicBezTo>
                  <a:cubicBezTo>
                    <a:pt x="35" y="228"/>
                    <a:pt x="35" y="228"/>
                    <a:pt x="35" y="228"/>
                  </a:cubicBezTo>
                  <a:cubicBezTo>
                    <a:pt x="35" y="218"/>
                    <a:pt x="43" y="210"/>
                    <a:pt x="53" y="210"/>
                  </a:cubicBezTo>
                  <a:cubicBezTo>
                    <a:pt x="105" y="210"/>
                    <a:pt x="105" y="210"/>
                    <a:pt x="105" y="210"/>
                  </a:cubicBezTo>
                  <a:cubicBezTo>
                    <a:pt x="115" y="210"/>
                    <a:pt x="123" y="218"/>
                    <a:pt x="123" y="228"/>
                  </a:cubicBezTo>
                  <a:lnTo>
                    <a:pt x="123" y="508"/>
                  </a:lnTo>
                  <a:close/>
                  <a:moveTo>
                    <a:pt x="525" y="254"/>
                  </a:moveTo>
                  <a:cubicBezTo>
                    <a:pt x="524" y="263"/>
                    <a:pt x="521" y="280"/>
                    <a:pt x="490" y="280"/>
                  </a:cubicBezTo>
                  <a:cubicBezTo>
                    <a:pt x="464" y="280"/>
                    <a:pt x="455" y="280"/>
                    <a:pt x="455" y="280"/>
                  </a:cubicBezTo>
                  <a:cubicBezTo>
                    <a:pt x="450" y="280"/>
                    <a:pt x="446" y="284"/>
                    <a:pt x="446" y="289"/>
                  </a:cubicBezTo>
                  <a:cubicBezTo>
                    <a:pt x="446" y="294"/>
                    <a:pt x="450" y="298"/>
                    <a:pt x="455" y="298"/>
                  </a:cubicBezTo>
                  <a:cubicBezTo>
                    <a:pt x="455" y="298"/>
                    <a:pt x="463" y="298"/>
                    <a:pt x="489" y="298"/>
                  </a:cubicBezTo>
                  <a:cubicBezTo>
                    <a:pt x="515" y="298"/>
                    <a:pt x="519" y="319"/>
                    <a:pt x="517" y="330"/>
                  </a:cubicBezTo>
                  <a:cubicBezTo>
                    <a:pt x="515" y="343"/>
                    <a:pt x="509" y="368"/>
                    <a:pt x="479" y="368"/>
                  </a:cubicBezTo>
                  <a:cubicBezTo>
                    <a:pt x="450" y="368"/>
                    <a:pt x="438" y="368"/>
                    <a:pt x="438" y="368"/>
                  </a:cubicBezTo>
                  <a:cubicBezTo>
                    <a:pt x="433" y="368"/>
                    <a:pt x="429" y="371"/>
                    <a:pt x="429" y="376"/>
                  </a:cubicBezTo>
                  <a:cubicBezTo>
                    <a:pt x="429" y="381"/>
                    <a:pt x="433" y="385"/>
                    <a:pt x="438" y="385"/>
                  </a:cubicBezTo>
                  <a:cubicBezTo>
                    <a:pt x="438" y="385"/>
                    <a:pt x="458" y="385"/>
                    <a:pt x="472" y="385"/>
                  </a:cubicBezTo>
                  <a:cubicBezTo>
                    <a:pt x="501" y="385"/>
                    <a:pt x="499" y="408"/>
                    <a:pt x="495" y="421"/>
                  </a:cubicBezTo>
                  <a:cubicBezTo>
                    <a:pt x="489" y="439"/>
                    <a:pt x="486" y="455"/>
                    <a:pt x="448" y="455"/>
                  </a:cubicBezTo>
                  <a:cubicBezTo>
                    <a:pt x="436" y="455"/>
                    <a:pt x="420" y="455"/>
                    <a:pt x="420" y="455"/>
                  </a:cubicBezTo>
                  <a:cubicBezTo>
                    <a:pt x="415" y="455"/>
                    <a:pt x="411" y="459"/>
                    <a:pt x="411" y="464"/>
                  </a:cubicBezTo>
                  <a:cubicBezTo>
                    <a:pt x="411" y="469"/>
                    <a:pt x="415" y="473"/>
                    <a:pt x="420" y="473"/>
                  </a:cubicBezTo>
                  <a:cubicBezTo>
                    <a:pt x="420" y="473"/>
                    <a:pt x="432" y="473"/>
                    <a:pt x="447" y="473"/>
                  </a:cubicBezTo>
                  <a:cubicBezTo>
                    <a:pt x="466" y="473"/>
                    <a:pt x="467" y="491"/>
                    <a:pt x="465" y="497"/>
                  </a:cubicBezTo>
                  <a:cubicBezTo>
                    <a:pt x="463" y="504"/>
                    <a:pt x="461" y="509"/>
                    <a:pt x="461" y="510"/>
                  </a:cubicBezTo>
                  <a:cubicBezTo>
                    <a:pt x="455" y="519"/>
                    <a:pt x="447" y="525"/>
                    <a:pt x="429" y="525"/>
                  </a:cubicBezTo>
                  <a:cubicBezTo>
                    <a:pt x="333" y="525"/>
                    <a:pt x="333" y="525"/>
                    <a:pt x="333" y="525"/>
                  </a:cubicBezTo>
                  <a:cubicBezTo>
                    <a:pt x="285" y="525"/>
                    <a:pt x="237" y="514"/>
                    <a:pt x="236" y="514"/>
                  </a:cubicBezTo>
                  <a:cubicBezTo>
                    <a:pt x="163" y="497"/>
                    <a:pt x="160" y="496"/>
                    <a:pt x="155" y="494"/>
                  </a:cubicBezTo>
                  <a:cubicBezTo>
                    <a:pt x="155" y="494"/>
                    <a:pt x="140" y="492"/>
                    <a:pt x="140" y="479"/>
                  </a:cubicBezTo>
                  <a:cubicBezTo>
                    <a:pt x="140" y="237"/>
                    <a:pt x="140" y="237"/>
                    <a:pt x="140" y="237"/>
                  </a:cubicBezTo>
                  <a:cubicBezTo>
                    <a:pt x="140" y="229"/>
                    <a:pt x="145" y="222"/>
                    <a:pt x="154" y="219"/>
                  </a:cubicBezTo>
                  <a:cubicBezTo>
                    <a:pt x="155" y="219"/>
                    <a:pt x="156" y="218"/>
                    <a:pt x="158" y="218"/>
                  </a:cubicBezTo>
                  <a:cubicBezTo>
                    <a:pt x="237" y="185"/>
                    <a:pt x="262" y="112"/>
                    <a:pt x="263" y="53"/>
                  </a:cubicBezTo>
                  <a:cubicBezTo>
                    <a:pt x="263" y="44"/>
                    <a:pt x="269" y="35"/>
                    <a:pt x="280" y="35"/>
                  </a:cubicBezTo>
                  <a:cubicBezTo>
                    <a:pt x="299" y="35"/>
                    <a:pt x="331" y="72"/>
                    <a:pt x="331" y="118"/>
                  </a:cubicBezTo>
                  <a:cubicBezTo>
                    <a:pt x="331" y="160"/>
                    <a:pt x="330" y="167"/>
                    <a:pt x="315" y="210"/>
                  </a:cubicBezTo>
                  <a:cubicBezTo>
                    <a:pt x="490" y="210"/>
                    <a:pt x="489" y="213"/>
                    <a:pt x="504" y="217"/>
                  </a:cubicBezTo>
                  <a:cubicBezTo>
                    <a:pt x="523" y="222"/>
                    <a:pt x="525" y="238"/>
                    <a:pt x="525" y="243"/>
                  </a:cubicBezTo>
                  <a:cubicBezTo>
                    <a:pt x="525" y="249"/>
                    <a:pt x="525" y="248"/>
                    <a:pt x="525" y="2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200025" y="1720851"/>
              <a:ext cx="196850" cy="200025"/>
            </a:xfrm>
            <a:custGeom>
              <a:avLst/>
              <a:gdLst>
                <a:gd name="T0" fmla="*/ 26 w 52"/>
                <a:gd name="T1" fmla="*/ 0 h 53"/>
                <a:gd name="T2" fmla="*/ 0 w 52"/>
                <a:gd name="T3" fmla="*/ 26 h 53"/>
                <a:gd name="T4" fmla="*/ 26 w 52"/>
                <a:gd name="T5" fmla="*/ 53 h 53"/>
                <a:gd name="T6" fmla="*/ 52 w 52"/>
                <a:gd name="T7" fmla="*/ 26 h 53"/>
                <a:gd name="T8" fmla="*/ 26 w 52"/>
                <a:gd name="T9" fmla="*/ 0 h 53"/>
                <a:gd name="T10" fmla="*/ 26 w 52"/>
                <a:gd name="T11" fmla="*/ 35 h 53"/>
                <a:gd name="T12" fmla="*/ 17 w 52"/>
                <a:gd name="T13" fmla="*/ 26 h 53"/>
                <a:gd name="T14" fmla="*/ 26 w 52"/>
                <a:gd name="T15" fmla="*/ 18 h 53"/>
                <a:gd name="T16" fmla="*/ 35 w 52"/>
                <a:gd name="T17" fmla="*/ 26 h 53"/>
                <a:gd name="T18" fmla="*/ 26 w 52"/>
                <a:gd name="T19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3">
                  <a:moveTo>
                    <a:pt x="26" y="0"/>
                  </a:moveTo>
                  <a:cubicBezTo>
                    <a:pt x="11" y="0"/>
                    <a:pt x="0" y="12"/>
                    <a:pt x="0" y="26"/>
                  </a:cubicBezTo>
                  <a:cubicBezTo>
                    <a:pt x="0" y="41"/>
                    <a:pt x="11" y="53"/>
                    <a:pt x="26" y="53"/>
                  </a:cubicBezTo>
                  <a:cubicBezTo>
                    <a:pt x="40" y="53"/>
                    <a:pt x="52" y="41"/>
                    <a:pt x="52" y="26"/>
                  </a:cubicBezTo>
                  <a:cubicBezTo>
                    <a:pt x="52" y="12"/>
                    <a:pt x="40" y="0"/>
                    <a:pt x="26" y="0"/>
                  </a:cubicBezTo>
                  <a:close/>
                  <a:moveTo>
                    <a:pt x="26" y="35"/>
                  </a:moveTo>
                  <a:cubicBezTo>
                    <a:pt x="21" y="35"/>
                    <a:pt x="17" y="31"/>
                    <a:pt x="17" y="26"/>
                  </a:cubicBezTo>
                  <a:cubicBezTo>
                    <a:pt x="17" y="21"/>
                    <a:pt x="21" y="18"/>
                    <a:pt x="26" y="18"/>
                  </a:cubicBezTo>
                  <a:cubicBezTo>
                    <a:pt x="31" y="18"/>
                    <a:pt x="35" y="21"/>
                    <a:pt x="35" y="26"/>
                  </a:cubicBezTo>
                  <a:cubicBezTo>
                    <a:pt x="35" y="31"/>
                    <a:pt x="31" y="35"/>
                    <a:pt x="2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Rectangle 1"/>
          <p:cNvSpPr/>
          <p:nvPr/>
        </p:nvSpPr>
        <p:spPr>
          <a:xfrm>
            <a:off x="2525486" y="5500914"/>
            <a:ext cx="10160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50984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4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SHAPESETGROUPCLASSNAME" val="ShapeSetGroup1"/>
  <p:tag name="SHAPESETCLASSNAME" val="Slide"/>
  <p:tag name="COLORSETGROUPCLASSNAME" val="ColorSetGroup1"/>
  <p:tag name="FONTSETGROUPCLASSNAME" val="FontSetGroup1"/>
  <p:tag name="SHAPECLASSFILE" val="BoschLogo2016.emf"/>
  <p:tag name="MLI" val="1"/>
  <p:tag name="SHAPECLASSNAME" val="LogoOnSlides"/>
  <p:tag name="SHAPECLASSPROTECTIONTYPE" val="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SHAPESETGROUPCLASSNAME" val="ShapeSetGroup1"/>
  <p:tag name="SHAPESETCLASSNAME" val="Slide"/>
  <p:tag name="COLORSETGROUPCLASSNAME" val="ColorSetGroup1"/>
  <p:tag name="FONTSETGROUPCLASSNAME" val="FontSetGroup1"/>
  <p:tag name="SHAPECLASSFILE" val="Bosch-Supergraphic-Bottom-16-9.png"/>
  <p:tag name="MLI" val="1"/>
  <p:tag name="SHAPECLASSNAME" val="ColorBarOnSlides"/>
  <p:tag name="SHAPECLASSPROTECTIONTYPE" val="1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Disguised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TitleSlide"/>
  <p:tag name="COLORSETGROUPCLASSNAME" val="ColorSetGroup1"/>
  <p:tag name="FONTSETGROUPCLASSNAME" val="FontSetGroup1"/>
  <p:tag name="SHAPECLASSNAME" val="HiddenSubtitle"/>
  <p:tag name="SHAPECLASSPROTECTIONTYPE" val="0"/>
  <p:tag name="ML_SENDTOBACK" val=" 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80"/>
  <p:tag name="FONTSETCLASSNAME" val="FontSet1"/>
  <p:tag name="COLORS" val="-2;-2;-2;-2;White;-2"/>
  <p:tag name="COLORSETCLASSNAME" val="ColorSet1"/>
  <p:tag name="MLI" val="1"/>
  <p:tag name="SHAPESETGROUPCLASSNAME" val="ShapeSetGroup1"/>
  <p:tag name="SHAPESETCLASSNAME" val="TitleSlide"/>
  <p:tag name="COLORSETGROUPCLASSNAME" val="ColorSetGroup1"/>
  <p:tag name="FONTSETGROUPCLASSNAME" val="FontSetGroup1"/>
  <p:tag name="SHAPECLASSNAME" val="TitleOnTitleSlides"/>
  <p:tag name="SHAPECLASSPROTECTIONTYPE" val="0"/>
</p:tagLst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ustom 1">
      <a:majorFont>
        <a:latin typeface="Source Sans Pro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osch">
  <a:themeElements>
    <a:clrScheme name="Custom 1">
      <a:dk1>
        <a:sysClr val="windowText" lastClr="000000"/>
      </a:dk1>
      <a:lt1>
        <a:sysClr val="window" lastClr="FFFFFF"/>
      </a:lt1>
      <a:dk2>
        <a:srgbClr val="424C58"/>
      </a:dk2>
      <a:lt2>
        <a:srgbClr val="B2B3B5"/>
      </a:lt2>
      <a:accent1>
        <a:srgbClr val="A80163"/>
      </a:accent1>
      <a:accent2>
        <a:srgbClr val="3F136C"/>
      </a:accent2>
      <a:accent3>
        <a:srgbClr val="08427E"/>
      </a:accent3>
      <a:accent4>
        <a:srgbClr val="0E78C5"/>
      </a:accent4>
      <a:accent5>
        <a:srgbClr val="1399A0"/>
      </a:accent5>
      <a:accent6>
        <a:srgbClr val="67B419"/>
      </a:accent6>
      <a:hlink>
        <a:srgbClr val="738CB4"/>
      </a:hlink>
      <a:folHlink>
        <a:srgbClr val="B0BBD0"/>
      </a:folHlink>
    </a:clrScheme>
    <a:fontScheme name="Custom 1">
      <a:majorFont>
        <a:latin typeface="Bosch Office Sans"/>
        <a:ea typeface=""/>
        <a:cs typeface=""/>
      </a:majorFont>
      <a:minorFont>
        <a:latin typeface="Bosch Offic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 cap="flat" cmpd="sng" algn="ctr">
          <a:solidFill>
            <a:srgbClr val="3F136C"/>
          </a:solidFill>
          <a:prstDash val="soli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Bosch Office Sans"/>
            <a:ea typeface="+mn-ea"/>
            <a:cs typeface="+mn-cs"/>
          </a:defRPr>
        </a:defPPr>
      </a:lstStyle>
    </a:spDef>
    <a:txDef>
      <a:spPr>
        <a:noFill/>
      </a:spPr>
      <a:bodyPr wrap="square" lIns="0" tIns="0" rIns="0" bIns="0" rtlCol="0">
        <a:noAutofit/>
      </a:bodyPr>
      <a:lstStyle>
        <a:defPPr marR="0" defTabSz="914400" eaLnBrk="1" fontAlgn="auto" latinLnBrk="0" hangingPunct="1">
          <a:lnSpc>
            <a:spcPts val="23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DefaultBosch2016.potx" id="{9C79B100-3E8C-49C0-8475-54E7D673F8CF}" vid="{0EBFA600-AC06-4417-8FA0-E8FF3BF23FE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9008F20A0F940418F6CD598392AC214" ma:contentTypeVersion="1" ma:contentTypeDescription="Create a new document." ma:contentTypeScope="" ma:versionID="35c9c33c8074769e0c3719b891cbe0ab">
  <xsd:schema xmlns:xsd="http://www.w3.org/2001/XMLSchema" xmlns:xs="http://www.w3.org/2001/XMLSchema" xmlns:p="http://schemas.microsoft.com/office/2006/metadata/properties" xmlns:ns3="6374be42-df91-4444-9bf3-c96a331f37dd" targetNamespace="http://schemas.microsoft.com/office/2006/metadata/properties" ma:root="true" ma:fieldsID="de7c4d1b1d03e9395c1b51ce44dabf2b" ns3:_="">
    <xsd:import namespace="6374be42-df91-4444-9bf3-c96a331f37dd"/>
    <xsd:element name="properties">
      <xsd:complexType>
        <xsd:sequence>
          <xsd:element name="documentManagement">
            <xsd:complexType>
              <xsd:all>
                <xsd:element ref="ns3:_dlc_DocId" minOccurs="0"/>
                <xsd:element ref="ns3:_dlc_DocIdUrl" minOccurs="0"/>
                <xsd:element ref="ns3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74be42-df91-4444-9bf3-c96a331f37dd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6374be42-df91-4444-9bf3-c96a331f37dd">P01MDMA81HC-1107182191-22</_dlc_DocId>
    <_dlc_DocIdUrl xmlns="6374be42-df91-4444-9bf3-c96a331f37dd">
      <Url>https://mysites.inside-share.bosch.com/my/dma81hc/_layouts/15/DocIdRedir.aspx?ID=P01MDMA81HC-1107182191-22</Url>
      <Description>P01MDMA81HC-1107182191-22</Description>
    </_dlc_DocIdUrl>
  </documentManagement>
</p:properties>
</file>

<file path=customXml/itemProps1.xml><?xml version="1.0" encoding="utf-8"?>
<ds:datastoreItem xmlns:ds="http://schemas.openxmlformats.org/officeDocument/2006/customXml" ds:itemID="{D64023E1-B968-4206-8EE8-33E8A2A04DD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F7819F6-827D-4FED-B308-4285AB055017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A3EDF9EF-8382-40DD-8D4D-EED0E45AD9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74be42-df91-4444-9bf3-c96a331f37d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1B9C4EFB-0AF8-471C-BAB1-92C0107C4A05}">
  <ds:schemaRefs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6374be42-df91-4444-9bf3-c96a331f37dd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613</Words>
  <Application>Microsoft Office PowerPoint</Application>
  <PresentationFormat>Custom</PresentationFormat>
  <Paragraphs>224</Paragraphs>
  <Slides>28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Office Theme</vt:lpstr>
      <vt:lpstr>Bosch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Roles</vt:lpstr>
      <vt:lpstr>PowerPoint Presentation</vt:lpstr>
      <vt:lpstr>Milestones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SignAddict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AbuSina</dc:creator>
  <cp:lastModifiedBy>Bibo</cp:lastModifiedBy>
  <cp:revision>998</cp:revision>
  <dcterms:created xsi:type="dcterms:W3CDTF">2014-09-15T07:14:39Z</dcterms:created>
  <dcterms:modified xsi:type="dcterms:W3CDTF">2017-05-29T06:33:53Z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0x01010049008F20A0F940418F6CD598392AC214</vt:lpwstr>
  </property>
  <property fmtid="{D5CDD505-2E9C-101B-9397-08002B2CF9AE}" pid="3" name="IsMyDocuments">
    <vt:bool>true</vt:bool>
  </property>
  <property fmtid="{D5CDD505-2E9C-101B-9397-08002B2CF9AE}" pid="4" name="_dlc_DocIdItemGuid">
    <vt:lpwstr>ec663cd5-1258-4969-92a6-100cb470f9eb</vt:lpwstr>
  </property>
</Properties>
</file>